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4" r:id="rId3"/>
    <p:sldId id="258" r:id="rId4"/>
    <p:sldId id="269" r:id="rId5"/>
    <p:sldId id="257" r:id="rId6"/>
    <p:sldId id="263" r:id="rId7"/>
    <p:sldId id="259" r:id="rId8"/>
    <p:sldId id="261" r:id="rId9"/>
    <p:sldId id="260" r:id="rId10"/>
    <p:sldId id="265" r:id="rId11"/>
    <p:sldId id="268" r:id="rId12"/>
    <p:sldId id="256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32077-6F59-4F40-97E0-6D137E296FB5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4D72-8E93-4F8F-A380-916C5ED56FA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9521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4D72-8E93-4F8F-A380-916C5ED56FA7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8CF-00B6-4669-8A7C-B655B07DD941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9A6-C4A1-4ACE-A1D7-2EE82CF701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8CF-00B6-4669-8A7C-B655B07DD941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9A6-C4A1-4ACE-A1D7-2EE82CF701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8CF-00B6-4669-8A7C-B655B07DD941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9A6-C4A1-4ACE-A1D7-2EE82CF701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8CF-00B6-4669-8A7C-B655B07DD941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9A6-C4A1-4ACE-A1D7-2EE82CF701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8CF-00B6-4669-8A7C-B655B07DD941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9A6-C4A1-4ACE-A1D7-2EE82CF701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8CF-00B6-4669-8A7C-B655B07DD941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9A6-C4A1-4ACE-A1D7-2EE82CF701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8CF-00B6-4669-8A7C-B655B07DD941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9A6-C4A1-4ACE-A1D7-2EE82CF701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8CF-00B6-4669-8A7C-B655B07DD941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9A6-C4A1-4ACE-A1D7-2EE82CF701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8CF-00B6-4669-8A7C-B655B07DD941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9A6-C4A1-4ACE-A1D7-2EE82CF701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8CF-00B6-4669-8A7C-B655B07DD941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9A6-C4A1-4ACE-A1D7-2EE82CF701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68CF-00B6-4669-8A7C-B655B07DD941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19A6-C4A1-4ACE-A1D7-2EE82CF701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68CF-00B6-4669-8A7C-B655B07DD941}" type="datetimeFigureOut">
              <a:rPr lang="sk-SK" smtClean="0"/>
              <a:pPr/>
              <a:t>19. 11. 2014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19A6-C4A1-4ACE-A1D7-2EE82CF7015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gnesakovad@gmail.com" TargetMode="External"/><Relationship Id="rId2" Type="http://schemas.openxmlformats.org/officeDocument/2006/relationships/hyperlink" Target="mailto:mlazovska@atlas.s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me.veu.sk/index.php/aktuality/45-ako-odstranit-necistoty-v-domacnosti.html" TargetMode="External"/><Relationship Id="rId2" Type="http://schemas.openxmlformats.org/officeDocument/2006/relationships/hyperlink" Target="http://www.kankan.sk/clanok/zdravie-a-fitness/zdravy-zivotny-styl/6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993255" y="692696"/>
            <a:ext cx="50990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Projekt</a:t>
            </a:r>
          </a:p>
          <a:p>
            <a:pPr algn="ctr"/>
            <a:r>
              <a:rPr lang="sk-SK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46000">
                      <a:schemeClr val="tx2">
                        <a:lumMod val="50000"/>
                      </a:schemeClr>
                    </a:gs>
                    <a:gs pos="7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/>
              </a:rPr>
              <a:t>Hovorme o jedle</a:t>
            </a:r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46000">
                    <a:schemeClr val="tx2">
                      <a:lumMod val="50000"/>
                    </a:schemeClr>
                  </a:gs>
                  <a:gs pos="7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264540" y="2636912"/>
            <a:ext cx="64758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Téma</a:t>
            </a:r>
          </a:p>
          <a:p>
            <a:pPr algn="ctr"/>
            <a:r>
              <a:rPr lang="sk-SK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tx2">
                        <a:lumMod val="50000"/>
                      </a:schemeClr>
                    </a:gs>
                    <a:gs pos="7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Zdravý </a:t>
            </a:r>
            <a:r>
              <a:rPr lang="sk-SK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51000">
                      <a:schemeClr val="tx2">
                        <a:lumMod val="50000"/>
                      </a:schemeClr>
                    </a:gs>
                    <a:gs pos="7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aktívny životný štýl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6228184" y="5085184"/>
            <a:ext cx="2134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</a:rPr>
              <a:t>ZŠ Slnečná 168/28</a:t>
            </a:r>
          </a:p>
          <a:p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</a:rPr>
              <a:t>029 01 Námestovo</a:t>
            </a:r>
            <a:endParaRPr lang="sk-SK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620688"/>
            <a:ext cx="83164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16.10.2014  -     Odstráň obezitu – Svetový deň zdravej výživy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Deviataci zisťovali, koľko </a:t>
            </a:r>
            <a:r>
              <a:rPr lang="sk-SK" sz="2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fyzickej námahy musia vynaložiť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 spálenie niektorých potravín –</a:t>
            </a:r>
            <a:r>
              <a:rPr kumimoji="0" lang="sk-SK" sz="20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práca s internetom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pohár koly, 90 KJ                   musíme                     1 hodinu doma utierať prach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rezeň so zemiakmi, 800 KJ                                      80 minút hrať futbal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pizza,  650 KJ                                                            210 minút prechádzky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AutoShape 9" descr="data:image/jpeg;base64,/9j/4AAQSkZJRgABAQAAAQABAAD/2wCEAAkGBxQSEhUUExQVFRUVFRQUFBcUFxcXFBQVFBUXGBcXFBQcHCggGBolHBUUITEhJSkrLi4uFx8zODMsNygtLisBCgoKDg0OGhAQGy4kICQsLCwsLCwtLCwsLC8sLCwsLCwsLCwsLCwsLCwsLCwsLCwsLCwsLCwsLCwsLCwsLCwsLP/AABEIALEBHAMBIgACEQEDEQH/xAAcAAABBQEBAQAAAAAAAAAAAAAFAgMEBgcBAAj/xABLEAACAQIDBAYFCAcFBwUBAAABAgADEQQSIQUxQVEGImFxgZETMqGxwQcUQlJTcpLRIzNic4Ky8BWDk9LhFiRDY6KzwkRUdOLxNP/EABoBAAIDAQEAAAAAAAAAAAAAAAIDAQQFAAb/xAAwEQACAQMDAwMDAwMFAAAAAAAAAQIDERIEITEyQVEFEyJhsfBxgZEzocEUFSPR4f/aAAwDAQACEQMRAD8A1ExFouckHCCIm0WYmcSNkRt6YIsRHpwiQ0dch+hZfUa3YdV8uEeoY2xs65Tz3qfHhHLRygmsGxNwcu+C8WvWPfJP9qIOBg3FY9We+sB7houeCGXDOez4Qdsrh96PVtq0RhQA4ueHHSMbCqqwFiD1owAsAnrRQE5CBPRamInVnHADbIC4gNuzIN+663IPwPYZHxLbnA6oJuOIVhZx4GzdwPfC+3cD6RAeKm44d2sC0a62690GgJI6oJ0FzuB4eMoVItTLcHeJTulaEYkkD9YaPi6A28rsfCWfohgMoY23jLp4ljftOnnBW38KXxFJRa4AYHhYO1yTutbjLLgRdQlLVQAAd2bv7PfB7hN7BGpiLsADooLnlYaAk8uQ4m54RQFqLk7yGa3IEaA+FvOMjZ9vXNwTmcD6ZH2j8VFh1RyERtbE9TLc3fXvAOpPlaNfO4qPIDE4zRUQ4MQWgfiW1j+yCc7fcb4SPiTrH9ifrD9xvHdJjyc+AlSK652ZddMq3uIq9H61X8InDX/ZWe9N2DykpxIaZ7NR5Vj4KItHpfUq/iURIrnkJz5wezynZR/ERZ/jHxUp/Zv+IflO+mT7FvFz+UYFduY8osVm5+wSVNfiIxf4x4V1+w82MWMR/wAlfMxj0zc4tapjFJMDFkjBXzbraGD33nvPvhLBk5t99DBrbz3n3yKivFE0up/oHzORs1ABe4Gtu2KVuWvdLpSOlYiOM+kbvOOOGeE7OSCRBjtA7+4xl45hBqe6ccUyupGk7hcLmMm4yh17CPquUWG/jFjCPilBso3L7zJGEo5dRoeydo0JJAkkE2htNl9brD2wphsYr7jryO+V209aTcGxa9J7SVR9uih+sa43AfSPd5Ss7W+UioHcUkUIFBBYXYXIXXW28mWqWmqVFdLYTOrCLs2aiSIE2oKRp1EJWzCxAIJvcTL9tdM8S4YelKjUWSyCw04QZ0Vr1TjkpqxANerm329GoL6jl1GHjGV9A4U3KT3Io6lSnZLY0c1SiXARkpAAIUBYouhGe/V7gLC3jPbBrYis7k1SlKysgWmoIzXupJvcjnpC1DB6DtZQb8eqo+ECYjb1LC9V8wAdl0RiLgnS4H9WmPThUqPZGi5Qit2WepSdUYq7VCF9VtdbjUW7LwVWYvqdf65SHhem1G9lFRrkLfKALkXsSTpoCewC87W6SU6roop2LKz3vY5RbU9+ZfMS5/oqsltErrUQT5HLDlEuLR1HDKCDvAPbqAfjEnXd2cee6VZ6ecOUWI1oS4YLxY1j2xx12+43wjeLWPbFHXb923wiY8jX0kkz0WQJwiKsGjk7aJDRbi0mxx5RHFEbWOLJSBbFgRYEQItY2IDJeBHW8DBGRtdCdTw7YX2cOv4H3RGf3mNcfiLjK0mR6W2aTcQe78t8eRqbeqbE8tD5SuV8WG/WUge21z5yIzUvoO9M9h08iI+5XsXEq4437/zifTEb18jf2Sif2vWpnqurDtup9mnskvA9PqbaOpBGhI6w9mslO5DLkuIU8deR0is0C4bpDhqugqIew6HyMmhk3hreOk65BNzSRhBcnug9A3MEdu/zEnYE2v8Adb2KZ1zgK9MljfSLVBM7TpXVGpzN/CY8nTtxvT3iLuxljQQJ7LKTR+UFPpIR5QpszpfTrtlRHY7zYaAcyb2A7YUd+xzsuSx5YH2ztpKINjdvYO0yHt3pBlGVLdvb48O+Z5tTa1yTe/f7vbNjS6BJZ1f4M6tqm3jAJbU2m1Uk3JZesBxzJc28RmHjB+0SHQ5To4pHTj1yBBFDH/pFI4Mt+4Hqn4GGqiKiZf22t2DMSvvmpFqXHBUknG1+SBi6huff3Xlk+Thb4qs/IOO0kkD3NK3Up6++Hfk/rBMTrfrsyj7xW4/lEoep39llnQ2zRsdGsPRA8mv5VGU+6Zv0+Ho8XUDOUWtaqh0yZtFcEncc1j4y+bKbNQqqPWVqvnm9Iv8AMJWPlBwq1mRCbOafpKX7Wmq68dARzueyYugm41E0aGpinHcoBxhFCqzHrN+ipr9RSQahtzNgCe2EeiOPZ6jsxufRBB2XqZmPsXylax5sQN2livIjTTs3SZ0UrZKwPMET03xk+DJtZGnYKpZeNgBbwsPhH9n1LVXB0HVYdx1cf9N/EyFQa4ElYU9a54f18YM4JxaJTs7kvaODuMyX3XK8Rx6vMCN7BF2f923wjXzwo19Sx4A2sL3t+yOZ7YZwuGS71FIBamwKjQZiQbqOA03TB1ehweceDT0+qusZEc2ibDnHaeHZhdVLcNIv5hU+o3smPg/BpZJdxi08BJPzCp9Q+yKGBf6vtEnCXgHJeSKFEcUR/wCZP9UeY/OKXBv+z+IfnCUGRkhgreOIseXDN+z+JfzixRPNfxL+caosByH9mJ1/A/lGLb+8yZsodfwPvEhgD2mMfAtP5MH1PQscudQQbEHgRvkepsum5tdSeQIvbnaHNo7LoEM1RF0BJbcbc7wFs7YtOomZS1NWAsxP6QtzF9VX3w1uhVwUdgI5YZWFmKmDh0MRSbEi/CwhM7NdK7Uxii3WU2XRgN5NQ3tYC2p3y5nBiw46CEkyGykYHocjb3PkI/tDo6MPSzK7t1lFjoNTLfSw1jIHSKn+gP30/mEnexwJwexXKI61qillvYHQa6aTtXaVfDsRfMLEZqgAGo5rGa/TbCYXJRrM6utNb2Qka34wVtfp7gqgstU+KsICuSO7K2VSan1rk33qCR52nn2NSvpfxU/lCvRTpTg3UUqdYNUNzlAa9hvJ00HaZF6SdJlW4XTt4mWKGllWdlwLqV1TQMxOyqNPV/wi1z3nhA20NvJTUpTCovJRa55tzPfAG2ekZYkKZXK1dnOpmxTpUdOtt2UZSqVn4QT2jtosTAlauWi0p5jYankASfZJabFrsLik9vuxVXUOXLG06KiDqFSxlpwNcVNTv4wBX2ZUTV6br3qffJWyapVv63Rmkq/KwGpp7XDWMW14Mw2NZCSpNwVK24FGVj7LwhjqoC94vK4x1v2H2i1vaJPqO8MQdGrO59GdGCDUqsNzgHvIGW/slT+VpbU8PU1BVmTTeCyBhrw1Q/0Ia6C1P93Wqfsl58CTp4Wgb5WcQuRk/ct4n0gBHu8Z5/RfGol9TU1G8TM9rV875jvIBNudrHztfxiNm1stRTwB1kR2JF+33ztMnTvE9HF2MmSua5s97gSWzZSD3e+CNg1gaam/AeMlbRq2BJ0AlhrcXfYTtDaS0wRmAJOrHXwA4nsknZG1gtsrEknjqxPfz/KZtt7awLtkOmqqTqFXiR9ZjvJ7ZBwG3Hpnq7uN9WbvPAdnvi5Tp9LCjGfUjfEoJVGjZTvNjoT4cZx8AoNi7DwMz3o70tB0J3b9fjL/ALP2slUWaxHtHcZl6j05dUS3S1cuJCvmFP67eRilwFP6x8o7XoZdV6y8+I+9+cbVpmOkls0XVUk1yLGApcz5CKXA0v6UTgaOKwuL7ri/dOwXgjOXk4MHS/oCL9DTH/4Itnp2XLfec3decrVEKrlvfW9+/SFjEjJ+SZsywYkXtoNe0yEbyUvVFEfXqBj3AG0jqYMtgobsT0owzVsLiKY0Y02yEcdLj2ys7PxeI9AhqUmWoFAZSL6gC+o3y61yfR3tqBx9sDVXgRi7bkXRH2Rlq5w9L0bkWcMLGohG8HeV0t4SbS2nTpVEwrP12UmncG2UG1mbnr7JFanlrLVudaQQi/aSD36xjbmMNPD1KnFFDX42Ugm3gDHRVkA2g7QpOCxdgeQHKRdvC9E/eX3wglQMAw3MAR3EXHvkHbf6o96++dax1zGOntG+K/u0+MqdWjru19/cOMufTLM2Myr9SkPxXtK1tIth6qEjrIyvY80N4ajwjmXPB4RdnYawt6eoL1mv6ulxTv8AVXjzMou0tpNVY3YkeyH+kmdqFNmzZapzgtcEgglb38fKU11sZtJqnBRhx5KEY5yykO+2Ftj7GFYksbKOAvc/lIfRvGejxCErTNzlHpFDBSeIB0v29sK7IxLivk4M+vtlCvOVti1TSuFauzkRQEUL3C3nF0cMLcfMyXjV1AE5TWZrbZYsNHDcDcg8CSR5SvbRwPoahA3HVe48PO8tpXQSH0nww+bUKvHPVpn2MPc0t6Oo41EhVeN4FTxlYtbsFpBy68ryTUjJE16qyKVN4mw7I2kmGwe8ZQgAP1mAy6dguBf9mU75QttLXqIFvpRpXvx6tx46iVE4hrZcxsBYC+gF76DhEtUJ1Jvw110Eo0dIqc8ixUrOSsLSneTMNgiYjADWWPC4aa1OCauyhObWwc6M4YACWejsEYm61CRSHrZdCx+qDwHPygfo/hrMtt2kv9OkFAUSrrq7pq0eWO01PLdgROhWzwD/ALpSOm9wzt5sTrKp0u+Tegy58IBSqXH6O59E9zuF7lD7JpOXf4e+QNorov30/mmN7kr3uX7I+dsXgqmHqGnVR6bobMrC1u7mO3cYb2J0lakQM5A7dR58PKa7012LRxNRlqrfQAMNHXT6LTC+k+CXCYh6K1M4S2trEX1yt+0NN3OX9Pq3wIqUE9zaejvSYVAD1WHEoQy+P+ohXE4Gq5zUKnUP0cgJU999Rvt4z542djijhlZkYfSU2PjzHfebR0G6QPWQiorKdFLqMqsGBs4HA3B8r2h16cakckBCTg7B1dl4r65/w1/zRX9nYn67f4awU/SBAzKcYoKkqwz7ipsR5gxS7YpP/wCsU/3tvjMtpotrcJjB1+Lv/hj8p1cNUG+o3iiiRsOit6tYt92oT8ZNoUADqSe8kyCbBGtTIbC3YkAbrAa23kyMla/CT8aOvQ7F+EE0jpE15NWG0FyH8WOoe6V44qmdx9hhjG1WDIq263MgbmF7X7LiJwtFSDdRo7gDTQBiAJYaEXA9eoHIC69UbgeEYx+yKlek1EXTPYFiPVW4uR22vaWIoiHQdbgFGp8P6EjVKxY5bkkb0pnX+OruHcJxxMVOHIAawFtbFEqysNARa29ofoqQLMADyG4dl+PfAO16GZgN1yfYJK5QM74uxXdq7EpECuEYVGXViwKj0TWFxwmXdLaLPUYg+kte5FjNj2/SH9nlb6gEed5j9LAGpWWncgHfbgOJtOnP5PwRSTxV+S6bSwZfAYRKlWmy1F9GNRmpnJmU5r6AFQNfrTMcZRKsQRYgkMORGhBmiUfk9w7KX+duApsepx5Ss7RwAFR6V75dEY7yBw8o/TarJ4gTp23Kowl5+T6itR6rFQxFJjqdxAlQag2YLYlibADeSdwHbNG6NdEPQ0mNW4q1AAcp1prwAPFr2J8RA9S1dHTw+b3fAdCMpP4kLAG9JCdDb4mS6XGMYfZppMUZbnSx1swO4/6SdQpqCQOF9JSjJSWUd0yzu+RTU9J3bNK+yyfq1wfO6/GKep7orbD22S3bWUD8TH4Sxp/6iFVOlma1DENHWEbebzRnDM8J0iLppeAlcJuxN2YusuWz0uBK3suhLpsqjqNJcgrRKst5Fm6M4TVdO3ylmaQNgUrKTyAEntMLWzyqGlp1aAnnB+0nAyAnVnUDwNzJ+aCdrA3RtLUyXbwGgHbKFWpGnHKXBYim3YFfKd0iGDDFSPTPpSU6621cjkL+dphq0PSEsxJLEk333JuT2982bpZ0VO0afzlWtWy9W/qED6BHLkRqJlNDZzrUamylXVspU7wb6d8u+l16WoW3PgTqcoIkbCwAz65gPrIbHxB08vKW/bm1zgqBpUj/ALw9i7sBeko9VWtYGrre3C+vCBK2PGCFls+J5b1oX3M3OpusvC9zwghsc1T11U9Y3zG5J5ky7XqRi8IfuV6cW1lIHYesQd28634k7zfxmh0tkUjhsw1bLfS1rjneVH0qj/hoZModMatJRTVKeW/beU3KUtiwlZ3FM+W2UBSrDVdDvm30tw7h7phtbanp7HIqm4vbvE3OnuHcPdEThjsNzz3J+0T16H3fgYOTQSftX16P3fgYNFPtlTUdh1DuT8cFepTvwdbaX1vfwEaw7kXubXZ7KvWqN1jqB9EdpiKxyYiim+5v5SZs2gPRqQAM12Om8kk6y0+BB2nQJ39UHeoOp+++89wsIp0GigZQQRppaSMsaqWB3wWzhqkWDcSLC5PlBe1b3uDYgnXy/OTsRiWscoJ1FoI2gXykka6tzvES1EFJQvuycbLIZ6Q//wAhXnpfn1ZmuwaObGqo3kN7hLv0grl8CpQ2JbjpbTUTNaW1mw2IFSwLLfcwsQRaPs1s+UDGSkrrg0zH4I0MI1WpUUU1bMbAlrlraC/WvymbnGZsUKiqcucEA2vYdkT0k6aVMYLNdBpdFclDl3dXneDMHXIIuGHblP5QoxXB12ap0ewGDds6UyKxB67gZQTvCDcpN/dCNanY2MzTBdIjTuA1r6ag3lm6NdMqddhh8QwWodKVVtA99yVL7m5HjpMb1n06Vb/lg7tcofp6uPxYbdytyPHcbdolJ2ztunSxFYFSjnMQWsFOYaEcxvl6aidV1vBT0E9IH9EKr0wygkZggYEEMd1uyZvpetdKXt1N4/Ys1YXV0Atj0qtakKhDBbC7spVGvuK8x2iO9J6mTAU6N7t84cki+Xqq248fXEsf+29A0aVCorUKtHJTZag6rDcWpnittbytdOMUtWoiIwZQ1apdTcddlA9iz2GkipVU1wZtZ2g7lJYRp1hKrh5GqUZvyhsZcZkMLJWGpzyUZLoUoMYEymFcBTtaW/Y1LdK1s6j3S17LXd5R0+mwEOrcueyBZD4fGPk6wbR2ilKnrdmZgqqpGYsRu7OccxArVF/RZFs2Vi5O/wDZsNZ5fWVFGbZt0aMsE+w5j3cUmemA1jY89N8iYfErXAp5CCfYJ3F0a1Cnclc4OfMlwrBVIKFTuNrniDaOYDF0qdTOQFapYIunXJ3lV3jfrwnmq9SpVrqL28osxSjG4RpIF6igBFFjw3b5lnyo7VppiP0CBaop2etzBOmQcxY9btl+2tiGLsl+qDqBxPM85UOkfRSni2zl2RsoUkAEEDdp4zY0VN0JZdxFX5xsZD85Nyb6km/G5PEmScJWJNpbq3yYv9HEp/Eh/wA0TS+TXEA3FakbbtGE0/djzcRgwPQT+rSFj6IUki00X/Ypvm2QMgrhwQ2uXLxBgup8nFdt9ekO9WPxleLeV2w3xaxStlOS1jzHvn0ZT3eHwmbbK+TQIQamIzagkIltxvvJM0VWhTknwdFWJ+2D1qP3fgYG1/owrtg9aj9w/wApglVPKUtU7NFrTrZjx2jSrVUdXBK66disbSXhNr01ppdxfKO8aST/ALP4e/6hO8XHxnv9nMN9io/ib85pS9l8N/2M+PvLlL+5DPSOje3pPIH8pHqY8BtHBFgRqNLwk3RnC/ZD8b/nODoxhdwpW/ib84DhSfd/wv8Asm9Xwv5/8KxQquHLM+mbdm4d0c21tVgo9EA7abza1oZHRGhfUv5j8o/S6MYccGPe0RPT0nKMrvZ3OpRlCLi+/wBSr7Gxisi08RTAUXYm4YEneLSPtLYeAqHMtMkngtMD3mXSnsPDj/hjx7O2efC4dd4TxIhSe7b7jYRsrIyvbfyY0apD4fECmdxSqAoA36EDf3wGOh+IBsK50NtM1tDwNptfzzCqfWpe+NP0hwy7jf7qH8oPuJdw/bb7GZ9HeheKaqFeqpVrAlgTlAvcgW1Mt+L+SbB1FsalTN9cEBu4cAIUqdLKQ3JUPgB8ZB2z0pSmhZlsVUsVuDbTqhiNASbaamNpZVnjDcXUtSjeewrbeEp4anTpnEMxVeszAGqUHq5nBAAHmZFw3TLCJTSkUZBqFuhym19frkWsSbc5U6zPiKiPWO4tUNO9kTT9GpA9ZtxN4Kp5ahK1E9IVYhh9PMhIurDUS5P0Kj7cpY3lYz4+ozc8W7I0jpTsla1D0tJVqWW7gG5KEAnKQSVbjaZ3htnhWYkggBFWxuRoWsTpc9YS9dDq1PB4d67M64apaoBVuSGA6zILZsthrmvcjSVnH4ulUxFZ6CsKbsrgsCt2K9fKGAOX1T3kzN9FSWptC9t+f8+C/rG/a35AtdOQ8hITUr8IdqkDgOyJ9Gfqz2Rh2Ai4XskmlQtCvof2J04bskBCMFVUHWGMZtmlhqLVXN8o0X6TtwUCCKmFsCct7coGTo9UxVYZ7qo0vrp3CKq9O3I2k7Pc1Ho30bIppiTU9M9cCqSAAqmqATlPEBbLp9WHdqOgppYsoR1IykDOefO2t++ZL0H2iMBi6dCqxBaq1FiznIKTJekwB0Wzix3aOZo2Lq06rZaNQDKT1R1lew3I30D5jThPIa+MqcsG95cfqb1Ou5QTfCLBtdQ1MixJ0IA45gRbyJmeYPZdc7XatUpstP0dNUYjSyEkqPKaJRxN6AqL1jkBtuvbfpwO+CcTtNaoGbMoUndre4t8YMaMabylywIyc18eAdiHzMzHiSfMxKiP3ocXf8MUpofaP+GTlHyMwfgYjtKLvQ+1P4Y4ho/bH8Jk5RIcX4EiKtFhqP23/SYsCkf+MPwtJzj5IxfgbEUI4qU/tV8jFimn2qeRhKSIafgcxhzCg3LOh8FMaAMfUDJlzqbMGFt4NiDGhSMTXTk1YOm7XDpxA5GQ9pY80kDCmXJdEABA1drDU7hJEg7a/Vp+/ofzyw7iQbi9v4hSVFCkO01mPsFMe+Q227izu+bp/BUf/wAxE7ZrMGawuQNBfee+RMLjDlGahdtb3qWWUpVpXtexbjRja9h6pj8W3rYnL+7pIpHiwaRmNZhZsTiG7nyfyKseOMfhTor4FjEHFVj/AMS33EVfgYDqeZDFT8RGF2UW4VW++9Rv5mjlTAejQkqAL5juvu32G8xupmPrVKjd7G3kJ21lt2wHUX1Yag/oRKVakVuWYH6opm856WnwSq3eVURbCIyHlF+59BmH1ENibbqSj7zFvZBfSDEL1SwHVAquBuL7qa248Wt2wqaXbB20djYiowalkKXvYmxDCwub92k2fRa8IVm6krKxlerUJTpxUFd3BOJx/oUzVLiwzNuvmOgQdt7DzO6UvE7bq1GchjTViWbISvmd5h3phhypFMkEqTmIvYsfiL+2U/FdTq3vz/LunotXUa3vtYx9HSgt7bll2/tmrWoYOiKzsow6ZqZsES1kRbjVtF433CWLBtkpoCSWCgMbaX7+MC9EuhFWv6J86rmswUqWNt/OagvQBtM1U8NEpjzN6koaGtRoxbb3Zb1NOpUaSWxRjjrmwDd+X/WSFxLcz4qRLovQWgPX9M/eKdvjaScN0JwhNgaqHQ/Q3G9vo9hlr/caSK/+kmyg/PKg4r4gxdLaTcSg5jX8poFX5P6BOleovdkPstH06BYewvVrnvKAfyyH6lS8MlaSXkolLE3+kvnCGDxADqTY6jdYy6J0Pwi6dYnta58gJyv0QwzDQup4HT4rBfqNN9mEtLNdzK/lP2NfLXRSdMrkbrX0JknoBtkrSUuwY02yL9ovL7wtNC2l0OFSnkp1xY7w4uNPHf4ShDYFXDYp6LoBcqUK2IcZQMw101HGInpNNr7Rk+N/rt9SKmoq6WDaRpvReuHFR1vkLdUHSxOrC3eTIW1NltTzZRdCbgjXKORHCSuiVHJRsd+dvZp8IfBlPV0YubiuFsh+grNU4yfPcoVPE1kFkZLa+tTVj5xX9oYjnSP90sM9IdnhbOmlzZgN1+YgU0zMaedN43NmDjUWR07Rr/8AIPfSH5zw2lW+rh/8L/7ThpGeFO0D3JeQ8I+B1doVvs8P+A/5ov8AtCr9lhvwt/mjQQzoWT7kiMIjq4+r9jh/+sfGO0sa5PWo0ADxXNmHdrGVSLhe5IHBEmkY5aRg0784ElvZEY7lpCyHtpepT/f0f5rwiBIO216tL9/S9l5oWKJWNonrnwkaP4xuufD3Ri8yKnUzUh0o4ViGiyJy0AK40YtF08ZwxY9QHtPuEkkZeNkxx40TBCEEyUlfJSZvqhjbtFrD3SKYnaRthKh4gG3mJb0VPOtGL7tfcraubhSlJeP8FF27iAaFRjq4qKoPHPUBZj4KAPGUqjhs9emn1io9tz7IarMXpuAT+sDm/b1b+dvOe6K4TPj6fJST4hbfGes9Qfxb/gwNHG2xtXRfBhAptuAt2buHgJbWrm3Hyg7BYbIq9w90nNU0mFFWRoy3ZHr1zzPlB9TG2vY2JsDzsL2HtMexVWB6zXMGUrExiEE2qE9UEnmTOrtg361yL6a2FvjBNonKOd4GbDwRacNtFCQQyg2tqCdLwnRxIO5l8v8AWVrZmKtYXtLFQqgxsXcVJWJatfkZRumdLJjKVXgVAPep/Iy8A87fGV3pngwyo9iCDbstvEtaasqM8nwVNVQdem4LnsO7I9Q8w7+1ifcRClJ7yqbOxbIBdgeBvYX5G/OTMVtg2sml955dgh1pws5JoTp4VFaLW49tvG0ywT01Jct7h2t1uMgDKd1XDn+8WQmUHeIg4dOKjyExJ185XsbsKOKsFEw5O40j3VFixgn+op7mWBvmVI/QXyE8Nn0vqAd0H3I+AsGGfmNT7M+BBnvmj/ZN5QN8xp8mHczD4xS4cDc9Qd1R/wA52cfyx2LC3zduNN/wmJanberDvUiD1ptwr1h/eN8Y5TNUHWvVYWsVZrg+yTnH8sRjIfrlbab7/CQy3ZHqmgGv9WkRyL74EnewcVa5oqrIe2F6qfvFPkrSfaQ9qDqr97/xaaj4M1FMxPrt3/CNR6uOs3fEFRMafUzUh0oS04D3zrGNtBDEMIs/qx94+4RtjFVD+jX7zfCFHuS+wwWjZnWMbMgI4WntoC+Eq9xJ7gRENaTqwvhWUaZkbxP9WlzQyUK8ZPyvuVNbFujJLwzMsJg7h9Pot7r/AAlo6Et6TD4NrbqtcE2AvZtLn7pgjHV1oYeo3Fl9Gg5vUFiT3LmPlCfybEfNUGYZlxFUZdbgFFN+W+89R63JWSXYwPSm3lJ9+DXqm7deQ8RWnWfqjeNN4gvF1anCzDt0MwJSsjVSO1mJjIpxtcW3GmR/Epjq4kRLdxq2OeiiWH9Wiq+LRBd2CgkAEm2p4RltqpyYjmAtvMtOOsKUG8ObPxXC8BrjwfVRj3ZP804uLa+qOO7ID5kn3Q4ysDKNy8UD4SLt6nmoMLjQqfaIM2Xi2JsaY73dnPkFAkzpDicmHJKZ7soy3yDne/hGyacGKirSRWxhTzXznmokb7buEYbFKwIFAoeB9JmHlacZrLeUPiuC98mPZZ7LGKWPoWGf0wbjlUEeGsc+e4b7SuO+kfhIUEdkxzJ3RSrGlxeG/wDcOO+lU/KKGKw//uh/FTcfCTgjsn+XHCOycydk4K1Hhi6XiCPhO5qfDE4c97W+E72kRme9H3zhUxeS+6vhz/GI3WWoqls9Aga2VwT4AHWc6RymM1W5wfVxIB4+cXXxjMp3WFt0DV6hvAk1tYbBc3NrkXafqj73/i09PTVlwZSKXV9Zu8xBnZ6Y0+pmpHpQxEmenoIYlp2r6id7fCenoUe5L7EWpvjZnp6AwkNvCI/VDuP809PR1HqX6r7iq/Q/3+xl3S71KP36n8qyzfJp+oP/AMh/+2s7PT1nqnQ/1X2PP+m9C/f7mnH1ZAG8zs9MGRpIB471jI2G3nunJ6LHIY6Tfq6P7w/9t4nZ3qz09OJfARw+8QsOE9PSVyAGtlR7pV+pH319xnp6Ml/TYuP9RFV4xLep4/nOz0z48l59hg8IsbpyegoYIac/OenoZBGfjIdSenpDBZBxG493xiNmfrfP3T09DXSwO6Df0Wgivvnp6CuEMX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611" name="AutoShape 11" descr="data:image/jpeg;base64,/9j/4AAQSkZJRgABAQAAAQABAAD/2wCEAAkGBxQSEhUUExQVFRUVFRQUFBcUFxcXFBQVFBUXGBcXFBQcHCggGBolHBUUITEhJSkrLi4uFx8zODMsNygtLisBCgoKDg0OGhAQGy4kICQsLCwsLCwtLCwsLC8sLCwsLCwsLCwsLCwsLCwsLCwsLCwsLCwsLCwsLCwsLCwsLCwsLP/AABEIALEBHAMBIgACEQEDEQH/xAAcAAABBQEBAQAAAAAAAAAAAAAFAgMEBgcBAAj/xABLEAACAQIDBAYFCAcFBwUBAAABAgADEQQSIQUxQVEGImFxgZETMqGxwQcUQlJTcpLRIzNic4Ky8BWDk9LhFiRDY6KzwkRUdOLxNP/EABoBAAIDAQEAAAAAAAAAAAAAAAIDAQQFAAb/xAAwEQACAQMDAwMDAwMFAAAAAAAAAQIDERIEITEyQVEFEyJhsfBxgZEzocEUFSPR4f/aAAwDAQACEQMRAD8A1ExFouckHCCIm0WYmcSNkRt6YIsRHpwiQ0dch+hZfUa3YdV8uEeoY2xs65Tz3qfHhHLRygmsGxNwcu+C8WvWPfJP9qIOBg3FY9We+sB7houeCGXDOez4Qdsrh96PVtq0RhQA4ueHHSMbCqqwFiD1owAsAnrRQE5CBPRamInVnHADbIC4gNuzIN+663IPwPYZHxLbnA6oJuOIVhZx4GzdwPfC+3cD6RAeKm44d2sC0a62690GgJI6oJ0FzuB4eMoVItTLcHeJTulaEYkkD9YaPi6A28rsfCWfohgMoY23jLp4ljftOnnBW38KXxFJRa4AYHhYO1yTutbjLLgRdQlLVQAAd2bv7PfB7hN7BGpiLsADooLnlYaAk8uQ4m54RQFqLk7yGa3IEaA+FvOMjZ9vXNwTmcD6ZH2j8VFh1RyERtbE9TLc3fXvAOpPlaNfO4qPIDE4zRUQ4MQWgfiW1j+yCc7fcb4SPiTrH9ifrD9xvHdJjyc+AlSK652ZddMq3uIq9H61X8InDX/ZWe9N2DykpxIaZ7NR5Vj4KItHpfUq/iURIrnkJz5wezynZR/ERZ/jHxUp/Zv+IflO+mT7FvFz+UYFduY8osVm5+wSVNfiIxf4x4V1+w82MWMR/wAlfMxj0zc4tapjFJMDFkjBXzbraGD33nvPvhLBk5t99DBrbz3n3yKivFE0up/oHzORs1ABe4Gtu2KVuWvdLpSOlYiOM+kbvOOOGeE7OSCRBjtA7+4xl45hBqe6ccUyupGk7hcLmMm4yh17CPquUWG/jFjCPilBso3L7zJGEo5dRoeydo0JJAkkE2htNl9brD2wphsYr7jryO+V209aTcGxa9J7SVR9uih+sa43AfSPd5Ss7W+UioHcUkUIFBBYXYXIXXW28mWqWmqVFdLYTOrCLs2aiSIE2oKRp1EJWzCxAIJvcTL9tdM8S4YelKjUWSyCw04QZ0Vr1TjkpqxANerm329GoL6jl1GHjGV9A4U3KT3Io6lSnZLY0c1SiXARkpAAIUBYouhGe/V7gLC3jPbBrYis7k1SlKysgWmoIzXupJvcjnpC1DB6DtZQb8eqo+ECYjb1LC9V8wAdl0RiLgnS4H9WmPThUqPZGi5Qit2WepSdUYq7VCF9VtdbjUW7LwVWYvqdf65SHhem1G9lFRrkLfKALkXsSTpoCewC87W6SU6roop2LKz3vY5RbU9+ZfMS5/oqsltErrUQT5HLDlEuLR1HDKCDvAPbqAfjEnXd2cee6VZ6ecOUWI1oS4YLxY1j2xx12+43wjeLWPbFHXb923wiY8jX0kkz0WQJwiKsGjk7aJDRbi0mxx5RHFEbWOLJSBbFgRYEQItY2IDJeBHW8DBGRtdCdTw7YX2cOv4H3RGf3mNcfiLjK0mR6W2aTcQe78t8eRqbeqbE8tD5SuV8WG/WUge21z5yIzUvoO9M9h08iI+5XsXEq4437/zifTEb18jf2Sif2vWpnqurDtup9mnskvA9PqbaOpBGhI6w9mslO5DLkuIU8deR0is0C4bpDhqugqIew6HyMmhk3hreOk65BNzSRhBcnug9A3MEdu/zEnYE2v8Adb2KZ1zgK9MljfSLVBM7TpXVGpzN/CY8nTtxvT3iLuxljQQJ7LKTR+UFPpIR5QpszpfTrtlRHY7zYaAcyb2A7YUd+xzsuSx5YH2ztpKINjdvYO0yHt3pBlGVLdvb48O+Z5tTa1yTe/f7vbNjS6BJZ1f4M6tqm3jAJbU2m1Uk3JZesBxzJc28RmHjB+0SHQ5To4pHTj1yBBFDH/pFI4Mt+4Hqn4GGqiKiZf22t2DMSvvmpFqXHBUknG1+SBi6huff3Xlk+Thb4qs/IOO0kkD3NK3Up6++Hfk/rBMTrfrsyj7xW4/lEoep39llnQ2zRsdGsPRA8mv5VGU+6Zv0+Ho8XUDOUWtaqh0yZtFcEncc1j4y+bKbNQqqPWVqvnm9Iv8AMJWPlBwq1mRCbOafpKX7Wmq68dARzueyYugm41E0aGpinHcoBxhFCqzHrN+ipr9RSQahtzNgCe2EeiOPZ6jsxufRBB2XqZmPsXylax5sQN2livIjTTs3SZ0UrZKwPMET03xk+DJtZGnYKpZeNgBbwsPhH9n1LVXB0HVYdx1cf9N/EyFQa4ElYU9a54f18YM4JxaJTs7kvaODuMyX3XK8Rx6vMCN7BF2f923wjXzwo19Sx4A2sL3t+yOZ7YZwuGS71FIBamwKjQZiQbqOA03TB1ehweceDT0+qusZEc2ibDnHaeHZhdVLcNIv5hU+o3smPg/BpZJdxi08BJPzCp9Q+yKGBf6vtEnCXgHJeSKFEcUR/wCZP9UeY/OKXBv+z+IfnCUGRkhgreOIseXDN+z+JfzixRPNfxL+caosByH9mJ1/A/lGLb+8yZsodfwPvEhgD2mMfAtP5MH1PQscudQQbEHgRvkepsum5tdSeQIvbnaHNo7LoEM1RF0BJbcbc7wFs7YtOomZS1NWAsxP6QtzF9VX3w1uhVwUdgI5YZWFmKmDh0MRSbEi/CwhM7NdK7Uxii3WU2XRgN5NQ3tYC2p3y5nBiw46CEkyGykYHocjb3PkI/tDo6MPSzK7t1lFjoNTLfSw1jIHSKn+gP30/mEnexwJwexXKI61qillvYHQa6aTtXaVfDsRfMLEZqgAGo5rGa/TbCYXJRrM6utNb2Qka34wVtfp7gqgstU+KsICuSO7K2VSan1rk33qCR52nn2NSvpfxU/lCvRTpTg3UUqdYNUNzlAa9hvJ00HaZF6SdJlW4XTt4mWKGllWdlwLqV1TQMxOyqNPV/wi1z3nhA20NvJTUpTCovJRa55tzPfAG2ekZYkKZXK1dnOpmxTpUdOtt2UZSqVn4QT2jtosTAlauWi0p5jYankASfZJabFrsLik9vuxVXUOXLG06KiDqFSxlpwNcVNTv4wBX2ZUTV6br3qffJWyapVv63Rmkq/KwGpp7XDWMW14Mw2NZCSpNwVK24FGVj7LwhjqoC94vK4x1v2H2i1vaJPqO8MQdGrO59GdGCDUqsNzgHvIGW/slT+VpbU8PU1BVmTTeCyBhrw1Q/0Ia6C1P93Wqfsl58CTp4Wgb5WcQuRk/ct4n0gBHu8Z5/RfGol9TU1G8TM9rV875jvIBNudrHztfxiNm1stRTwB1kR2JF+33ztMnTvE9HF2MmSua5s97gSWzZSD3e+CNg1gaam/AeMlbRq2BJ0AlhrcXfYTtDaS0wRmAJOrHXwA4nsknZG1gtsrEknjqxPfz/KZtt7awLtkOmqqTqFXiR9ZjvJ7ZBwG3Hpnq7uN9WbvPAdnvi5Tp9LCjGfUjfEoJVGjZTvNjoT4cZx8AoNi7DwMz3o70tB0J3b9fjL/ALP2slUWaxHtHcZl6j05dUS3S1cuJCvmFP67eRilwFP6x8o7XoZdV6y8+I+9+cbVpmOkls0XVUk1yLGApcz5CKXA0v6UTgaOKwuL7ri/dOwXgjOXk4MHS/oCL9DTH/4Itnp2XLfec3decrVEKrlvfW9+/SFjEjJ+SZsywYkXtoNe0yEbyUvVFEfXqBj3AG0jqYMtgobsT0owzVsLiKY0Y02yEcdLj2ys7PxeI9AhqUmWoFAZSL6gC+o3y61yfR3tqBx9sDVXgRi7bkXRH2Rlq5w9L0bkWcMLGohG8HeV0t4SbS2nTpVEwrP12UmncG2UG1mbnr7JFanlrLVudaQQi/aSD36xjbmMNPD1KnFFDX42Ugm3gDHRVkA2g7QpOCxdgeQHKRdvC9E/eX3wglQMAw3MAR3EXHvkHbf6o96++dax1zGOntG+K/u0+MqdWjru19/cOMufTLM2Myr9SkPxXtK1tIth6qEjrIyvY80N4ajwjmXPB4RdnYawt6eoL1mv6ulxTv8AVXjzMou0tpNVY3YkeyH+kmdqFNmzZapzgtcEgglb38fKU11sZtJqnBRhx5KEY5yykO+2Ftj7GFYksbKOAvc/lIfRvGejxCErTNzlHpFDBSeIB0v29sK7IxLivk4M+vtlCvOVti1TSuFauzkRQEUL3C3nF0cMLcfMyXjV1AE5TWZrbZYsNHDcDcg8CSR5SvbRwPoahA3HVe48PO8tpXQSH0nww+bUKvHPVpn2MPc0t6Oo41EhVeN4FTxlYtbsFpBy68ryTUjJE16qyKVN4mw7I2kmGwe8ZQgAP1mAy6dguBf9mU75QttLXqIFvpRpXvx6tx46iVE4hrZcxsBYC+gF76DhEtUJ1Jvw110Eo0dIqc8ixUrOSsLSneTMNgiYjADWWPC4aa1OCauyhObWwc6M4YACWejsEYm61CRSHrZdCx+qDwHPygfo/hrMtt2kv9OkFAUSrrq7pq0eWO01PLdgROhWzwD/ALpSOm9wzt5sTrKp0u+Tegy58IBSqXH6O59E9zuF7lD7JpOXf4e+QNorov30/mmN7kr3uX7I+dsXgqmHqGnVR6bobMrC1u7mO3cYb2J0lakQM5A7dR58PKa7012LRxNRlqrfQAMNHXT6LTC+k+CXCYh6K1M4S2trEX1yt+0NN3OX9Pq3wIqUE9zaejvSYVAD1WHEoQy+P+ohXE4Gq5zUKnUP0cgJU999Rvt4z542djijhlZkYfSU2PjzHfebR0G6QPWQiorKdFLqMqsGBs4HA3B8r2h16cakckBCTg7B1dl4r65/w1/zRX9nYn67f4awU/SBAzKcYoKkqwz7ipsR5gxS7YpP/wCsU/3tvjMtpotrcJjB1+Lv/hj8p1cNUG+o3iiiRsOit6tYt92oT8ZNoUADqSe8kyCbBGtTIbC3YkAbrAa23kyMla/CT8aOvQ7F+EE0jpE15NWG0FyH8WOoe6V44qmdx9hhjG1WDIq263MgbmF7X7LiJwtFSDdRo7gDTQBiAJYaEXA9eoHIC69UbgeEYx+yKlek1EXTPYFiPVW4uR22vaWIoiHQdbgFGp8P6EjVKxY5bkkb0pnX+OruHcJxxMVOHIAawFtbFEqysNARa29ofoqQLMADyG4dl+PfAO16GZgN1yfYJK5QM74uxXdq7EpECuEYVGXViwKj0TWFxwmXdLaLPUYg+kte5FjNj2/SH9nlb6gEed5j9LAGpWWncgHfbgOJtOnP5PwRSTxV+S6bSwZfAYRKlWmy1F9GNRmpnJmU5r6AFQNfrTMcZRKsQRYgkMORGhBmiUfk9w7KX+duApsepx5Ss7RwAFR6V75dEY7yBw8o/TarJ4gTp23Kowl5+T6itR6rFQxFJjqdxAlQag2YLYlibADeSdwHbNG6NdEPQ0mNW4q1AAcp1prwAPFr2J8RA9S1dHTw+b3fAdCMpP4kLAG9JCdDb4mS6XGMYfZppMUZbnSx1swO4/6SdQpqCQOF9JSjJSWUd0yzu+RTU9J3bNK+yyfq1wfO6/GKep7orbD22S3bWUD8TH4Sxp/6iFVOlma1DENHWEbebzRnDM8J0iLppeAlcJuxN2YusuWz0uBK3suhLpsqjqNJcgrRKst5Fm6M4TVdO3ylmaQNgUrKTyAEntMLWzyqGlp1aAnnB+0nAyAnVnUDwNzJ+aCdrA3RtLUyXbwGgHbKFWpGnHKXBYim3YFfKd0iGDDFSPTPpSU6621cjkL+dphq0PSEsxJLEk333JuT2982bpZ0VO0afzlWtWy9W/qED6BHLkRqJlNDZzrUamylXVspU7wb6d8u+l16WoW3PgTqcoIkbCwAz65gPrIbHxB08vKW/bm1zgqBpUj/ALw9i7sBeko9VWtYGrre3C+vCBK2PGCFls+J5b1oX3M3OpusvC9zwghsc1T11U9Y3zG5J5ky7XqRi8IfuV6cW1lIHYesQd28634k7zfxmh0tkUjhsw1bLfS1rjneVH0qj/hoZModMatJRTVKeW/beU3KUtiwlZ3FM+W2UBSrDVdDvm30tw7h7phtbanp7HIqm4vbvE3OnuHcPdEThjsNzz3J+0T16H3fgYOTQSftX16P3fgYNFPtlTUdh1DuT8cFepTvwdbaX1vfwEaw7kXubXZ7KvWqN1jqB9EdpiKxyYiim+5v5SZs2gPRqQAM12Om8kk6y0+BB2nQJ39UHeoOp+++89wsIp0GigZQQRppaSMsaqWB3wWzhqkWDcSLC5PlBe1b3uDYgnXy/OTsRiWscoJ1FoI2gXykka6tzvES1EFJQvuycbLIZ6Q//wAhXnpfn1ZmuwaObGqo3kN7hLv0grl8CpQ2JbjpbTUTNaW1mw2IFSwLLfcwsQRaPs1s+UDGSkrrg0zH4I0MI1WpUUU1bMbAlrlraC/WvymbnGZsUKiqcucEA2vYdkT0k6aVMYLNdBpdFclDl3dXneDMHXIIuGHblP5QoxXB12ap0ewGDds6UyKxB67gZQTvCDcpN/dCNanY2MzTBdIjTuA1r6ag3lm6NdMqddhh8QwWodKVVtA99yVL7m5HjpMb1n06Vb/lg7tcofp6uPxYbdytyPHcbdolJ2ztunSxFYFSjnMQWsFOYaEcxvl6aidV1vBT0E9IH9EKr0wygkZggYEEMd1uyZvpetdKXt1N4/Ys1YXV0Atj0qtakKhDBbC7spVGvuK8x2iO9J6mTAU6N7t84cki+Xqq248fXEsf+29A0aVCorUKtHJTZag6rDcWpnittbytdOMUtWoiIwZQ1apdTcddlA9iz2GkipVU1wZtZ2g7lJYRp1hKrh5GqUZvyhsZcZkMLJWGpzyUZLoUoMYEymFcBTtaW/Y1LdK1s6j3S17LXd5R0+mwEOrcueyBZD4fGPk6wbR2ilKnrdmZgqqpGYsRu7OccxArVF/RZFs2Vi5O/wDZsNZ5fWVFGbZt0aMsE+w5j3cUmemA1jY89N8iYfErXAp5CCfYJ3F0a1Cnclc4OfMlwrBVIKFTuNrniDaOYDF0qdTOQFapYIunXJ3lV3jfrwnmq9SpVrqL28osxSjG4RpIF6igBFFjw3b5lnyo7VppiP0CBaop2etzBOmQcxY9btl+2tiGLsl+qDqBxPM85UOkfRSni2zl2RsoUkAEEDdp4zY0VN0JZdxFX5xsZD85Nyb6km/G5PEmScJWJNpbq3yYv9HEp/Eh/wA0TS+TXEA3FakbbtGE0/djzcRgwPQT+rSFj6IUki00X/Ypvm2QMgrhwQ2uXLxBgup8nFdt9ekO9WPxleLeV2w3xaxStlOS1jzHvn0ZT3eHwmbbK+TQIQamIzagkIltxvvJM0VWhTknwdFWJ+2D1qP3fgYG1/owrtg9aj9w/wApglVPKUtU7NFrTrZjx2jSrVUdXBK66disbSXhNr01ppdxfKO8aST/ALP4e/6hO8XHxnv9nMN9io/ib85pS9l8N/2M+PvLlL+5DPSOje3pPIH8pHqY8BtHBFgRqNLwk3RnC/ZD8b/nODoxhdwpW/ib84DhSfd/wv8Asm9Xwv5/8KxQquHLM+mbdm4d0c21tVgo9EA7abza1oZHRGhfUv5j8o/S6MYccGPe0RPT0nKMrvZ3OpRlCLi+/wBSr7Gxisi08RTAUXYm4YEneLSPtLYeAqHMtMkngtMD3mXSnsPDj/hjx7O2efC4dd4TxIhSe7b7jYRsrIyvbfyY0apD4fECmdxSqAoA36EDf3wGOh+IBsK50NtM1tDwNptfzzCqfWpe+NP0hwy7jf7qH8oPuJdw/bb7GZ9HeheKaqFeqpVrAlgTlAvcgW1Mt+L+SbB1FsalTN9cEBu4cAIUqdLKQ3JUPgB8ZB2z0pSmhZlsVUsVuDbTqhiNASbaamNpZVnjDcXUtSjeewrbeEp4anTpnEMxVeszAGqUHq5nBAAHmZFw3TLCJTSkUZBqFuhym19frkWsSbc5U6zPiKiPWO4tUNO9kTT9GpA9ZtxN4Kp5ahK1E9IVYhh9PMhIurDUS5P0Kj7cpY3lYz4+ozc8W7I0jpTsla1D0tJVqWW7gG5KEAnKQSVbjaZ3htnhWYkggBFWxuRoWsTpc9YS9dDq1PB4d67M64apaoBVuSGA6zILZsthrmvcjSVnH4ulUxFZ6CsKbsrgsCt2K9fKGAOX1T3kzN9FSWptC9t+f8+C/rG/a35AtdOQ8hITUr8IdqkDgOyJ9Gfqz2Rh2Ai4XskmlQtCvof2J04bskBCMFVUHWGMZtmlhqLVXN8o0X6TtwUCCKmFsCct7coGTo9UxVYZ7qo0vrp3CKq9O3I2k7Pc1Ho30bIppiTU9M9cCqSAAqmqATlPEBbLp9WHdqOgppYsoR1IykDOefO2t++ZL0H2iMBi6dCqxBaq1FiznIKTJekwB0Wzix3aOZo2Lq06rZaNQDKT1R1lew3I30D5jThPIa+MqcsG95cfqb1Ou5QTfCLBtdQ1MixJ0IA45gRbyJmeYPZdc7XatUpstP0dNUYjSyEkqPKaJRxN6AqL1jkBtuvbfpwO+CcTtNaoGbMoUndre4t8YMaMabylywIyc18eAdiHzMzHiSfMxKiP3ocXf8MUpofaP+GTlHyMwfgYjtKLvQ+1P4Y4ho/bH8Jk5RIcX4EiKtFhqP23/SYsCkf+MPwtJzj5IxfgbEUI4qU/tV8jFimn2qeRhKSIafgcxhzCg3LOh8FMaAMfUDJlzqbMGFt4NiDGhSMTXTk1YOm7XDpxA5GQ9pY80kDCmXJdEABA1drDU7hJEg7a/Vp+/ofzyw7iQbi9v4hSVFCkO01mPsFMe+Q227izu+bp/BUf/wAxE7ZrMGawuQNBfee+RMLjDlGahdtb3qWWUpVpXtexbjRja9h6pj8W3rYnL+7pIpHiwaRmNZhZsTiG7nyfyKseOMfhTor4FjEHFVj/AMS33EVfgYDqeZDFT8RGF2UW4VW++9Rv5mjlTAejQkqAL5juvu32G8xupmPrVKjd7G3kJ21lt2wHUX1Yag/oRKVakVuWYH6opm856WnwSq3eVURbCIyHlF+59BmH1ENibbqSj7zFvZBfSDEL1SwHVAquBuL7qa248Wt2wqaXbB20djYiowalkKXvYmxDCwub92k2fRa8IVm6krKxlerUJTpxUFd3BOJx/oUzVLiwzNuvmOgQdt7DzO6UvE7bq1GchjTViWbISvmd5h3phhypFMkEqTmIvYsfiL+2U/FdTq3vz/LunotXUa3vtYx9HSgt7bll2/tmrWoYOiKzsow6ZqZsES1kRbjVtF433CWLBtkpoCSWCgMbaX7+MC9EuhFWv6J86rmswUqWNt/OagvQBtM1U8NEpjzN6koaGtRoxbb3Zb1NOpUaSWxRjjrmwDd+X/WSFxLcz4qRLovQWgPX9M/eKdvjaScN0JwhNgaqHQ/Q3G9vo9hlr/caSK/+kmyg/PKg4r4gxdLaTcSg5jX8poFX5P6BOleovdkPstH06BYewvVrnvKAfyyH6lS8MlaSXkolLE3+kvnCGDxADqTY6jdYy6J0Pwi6dYnta58gJyv0QwzDQup4HT4rBfqNN9mEtLNdzK/lP2NfLXRSdMrkbrX0JknoBtkrSUuwY02yL9ovL7wtNC2l0OFSnkp1xY7w4uNPHf4ShDYFXDYp6LoBcqUK2IcZQMw101HGInpNNr7Rk+N/rt9SKmoq6WDaRpvReuHFR1vkLdUHSxOrC3eTIW1NltTzZRdCbgjXKORHCSuiVHJRsd+dvZp8IfBlPV0YubiuFsh+grNU4yfPcoVPE1kFkZLa+tTVj5xX9oYjnSP90sM9IdnhbOmlzZgN1+YgU0zMaedN43NmDjUWR07Rr/8AIPfSH5zw2lW+rh/8L/7ThpGeFO0D3JeQ8I+B1doVvs8P+A/5ov8AtCr9lhvwt/mjQQzoWT7kiMIjq4+r9jh/+sfGO0sa5PWo0ADxXNmHdrGVSLhe5IHBEmkY5aRg0784ElvZEY7lpCyHtpepT/f0f5rwiBIO216tL9/S9l5oWKJWNonrnwkaP4xuufD3Ri8yKnUzUh0o4ViGiyJy0AK40YtF08ZwxY9QHtPuEkkZeNkxx40TBCEEyUlfJSZvqhjbtFrD3SKYnaRthKh4gG3mJb0VPOtGL7tfcraubhSlJeP8FF27iAaFRjq4qKoPHPUBZj4KAPGUqjhs9emn1io9tz7IarMXpuAT+sDm/b1b+dvOe6K4TPj6fJST4hbfGes9Qfxb/gwNHG2xtXRfBhAptuAt2buHgJbWrm3Hyg7BYbIq9w90nNU0mFFWRoy3ZHr1zzPlB9TG2vY2JsDzsL2HtMexVWB6zXMGUrExiEE2qE9UEnmTOrtg361yL6a2FvjBNonKOd4GbDwRacNtFCQQyg2tqCdLwnRxIO5l8v8AWVrZmKtYXtLFQqgxsXcVJWJatfkZRumdLJjKVXgVAPep/Iy8A87fGV3pngwyo9iCDbstvEtaasqM8nwVNVQdem4LnsO7I9Q8w7+1ifcRClJ7yqbOxbIBdgeBvYX5G/OTMVtg2sml955dgh1pws5JoTp4VFaLW49tvG0ywT01Jct7h2t1uMgDKd1XDn+8WQmUHeIg4dOKjyExJ185XsbsKOKsFEw5O40j3VFixgn+op7mWBvmVI/QXyE8Nn0vqAd0H3I+AsGGfmNT7M+BBnvmj/ZN5QN8xp8mHczD4xS4cDc9Qd1R/wA52cfyx2LC3zduNN/wmJanberDvUiD1ptwr1h/eN8Y5TNUHWvVYWsVZrg+yTnH8sRjIfrlbab7/CQy3ZHqmgGv9WkRyL74EnewcVa5oqrIe2F6qfvFPkrSfaQ9qDqr97/xaaj4M1FMxPrt3/CNR6uOs3fEFRMafUzUh0oS04D3zrGNtBDEMIs/qx94+4RtjFVD+jX7zfCFHuS+wwWjZnWMbMgI4WntoC+Eq9xJ7gRENaTqwvhWUaZkbxP9WlzQyUK8ZPyvuVNbFujJLwzMsJg7h9Pot7r/AAlo6Et6TD4NrbqtcE2AvZtLn7pgjHV1oYeo3Fl9Gg5vUFiT3LmPlCfybEfNUGYZlxFUZdbgFFN+W+89R63JWSXYwPSm3lJ9+DXqm7deQ8RWnWfqjeNN4gvF1anCzDt0MwJSsjVSO1mJjIpxtcW3GmR/Epjq4kRLdxq2OeiiWH9Wiq+LRBd2CgkAEm2p4RltqpyYjmAtvMtOOsKUG8ObPxXC8BrjwfVRj3ZP804uLa+qOO7ID5kn3Q4ysDKNy8UD4SLt6nmoMLjQqfaIM2Xi2JsaY73dnPkFAkzpDicmHJKZ7soy3yDne/hGyacGKirSRWxhTzXznmokb7buEYbFKwIFAoeB9JmHlacZrLeUPiuC98mPZZ7LGKWPoWGf0wbjlUEeGsc+e4b7SuO+kfhIUEdkxzJ3RSrGlxeG/wDcOO+lU/KKGKw//uh/FTcfCTgjsn+XHCOycydk4K1Hhi6XiCPhO5qfDE4c97W+E72kRme9H3zhUxeS+6vhz/GI3WWoqls9Aga2VwT4AHWc6RymM1W5wfVxIB4+cXXxjMp3WFt0DV6hvAk1tYbBc3NrkXafqj73/i09PTVlwZSKXV9Zu8xBnZ6Y0+pmpHpQxEmenoIYlp2r6id7fCenoUe5L7EWpvjZnp6AwkNvCI/VDuP809PR1HqX6r7iq/Q/3+xl3S71KP36n8qyzfJp+oP/AMh/+2s7PT1nqnQ/1X2PP+m9C/f7mnH1ZAG8zs9MGRpIB471jI2G3nunJ6LHIY6Tfq6P7w/9t4nZ3qz09OJfARw+8QsOE9PSVyAGtlR7pV+pH319xnp6Ml/TYuP9RFV4xLep4/nOz0z48l59hg8IsbpyegoYIac/OenoZBGfjIdSenpDBZBxG493xiNmfrfP3T09DXSwO6Df0Wgivvnp6CuEMX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613" name="AutoShape 13" descr="data:image/jpeg;base64,/9j/4AAQSkZJRgABAQAAAQABAAD/2wCEAAkGBxQSEhUUExQVFRUVFRQUFBcUFxcXFBQVFBUXGBcXFBQcHCggGBolHBUUITEhJSkrLi4uFx8zODMsNygtLisBCgoKDg0OGhAQGy4kICQsLCwsLCwtLCwsLC8sLCwsLCwsLCwsLCwsLCwsLCwsLCwsLCwsLCwsLCwsLCwsLCwsLP/AABEIALEBHAMBIgACEQEDEQH/xAAcAAABBQEBAQAAAAAAAAAAAAAFAgMEBgcBAAj/xABLEAACAQIDBAYFCAcFBwUBAAABAgADEQQSIQUxQVEGImFxgZETMqGxwQcUQlJTcpLRIzNic4Ky8BWDk9LhFiRDY6KzwkRUdOLxNP/EABoBAAIDAQEAAAAAAAAAAAAAAAIDAQQFAAb/xAAwEQACAQMDAwMDAwMFAAAAAAAAAQIDERIEITEyQVEFEyJhsfBxgZEzocEUFSPR4f/aAAwDAQACEQMRAD8A1ExFouckHCCIm0WYmcSNkRt6YIsRHpwiQ0dch+hZfUa3YdV8uEeoY2xs65Tz3qfHhHLRygmsGxNwcu+C8WvWPfJP9qIOBg3FY9We+sB7houeCGXDOez4Qdsrh96PVtq0RhQA4ueHHSMbCqqwFiD1owAsAnrRQE5CBPRamInVnHADbIC4gNuzIN+663IPwPYZHxLbnA6oJuOIVhZx4GzdwPfC+3cD6RAeKm44d2sC0a62690GgJI6oJ0FzuB4eMoVItTLcHeJTulaEYkkD9YaPi6A28rsfCWfohgMoY23jLp4ljftOnnBW38KXxFJRa4AYHhYO1yTutbjLLgRdQlLVQAAd2bv7PfB7hN7BGpiLsADooLnlYaAk8uQ4m54RQFqLk7yGa3IEaA+FvOMjZ9vXNwTmcD6ZH2j8VFh1RyERtbE9TLc3fXvAOpPlaNfO4qPIDE4zRUQ4MQWgfiW1j+yCc7fcb4SPiTrH9ifrD9xvHdJjyc+AlSK652ZddMq3uIq9H61X8InDX/ZWe9N2DykpxIaZ7NR5Vj4KItHpfUq/iURIrnkJz5wezynZR/ERZ/jHxUp/Zv+IflO+mT7FvFz+UYFduY8osVm5+wSVNfiIxf4x4V1+w82MWMR/wAlfMxj0zc4tapjFJMDFkjBXzbraGD33nvPvhLBk5t99DBrbz3n3yKivFE0up/oHzORs1ABe4Gtu2KVuWvdLpSOlYiOM+kbvOOOGeE7OSCRBjtA7+4xl45hBqe6ccUyupGk7hcLmMm4yh17CPquUWG/jFjCPilBso3L7zJGEo5dRoeydo0JJAkkE2htNl9brD2wphsYr7jryO+V209aTcGxa9J7SVR9uih+sa43AfSPd5Ss7W+UioHcUkUIFBBYXYXIXXW28mWqWmqVFdLYTOrCLs2aiSIE2oKRp1EJWzCxAIJvcTL9tdM8S4YelKjUWSyCw04QZ0Vr1TjkpqxANerm329GoL6jl1GHjGV9A4U3KT3Io6lSnZLY0c1SiXARkpAAIUBYouhGe/V7gLC3jPbBrYis7k1SlKysgWmoIzXupJvcjnpC1DB6DtZQb8eqo+ECYjb1LC9V8wAdl0RiLgnS4H9WmPThUqPZGi5Qit2WepSdUYq7VCF9VtdbjUW7LwVWYvqdf65SHhem1G9lFRrkLfKALkXsSTpoCewC87W6SU6roop2LKz3vY5RbU9+ZfMS5/oqsltErrUQT5HLDlEuLR1HDKCDvAPbqAfjEnXd2cee6VZ6ecOUWI1oS4YLxY1j2xx12+43wjeLWPbFHXb923wiY8jX0kkz0WQJwiKsGjk7aJDRbi0mxx5RHFEbWOLJSBbFgRYEQItY2IDJeBHW8DBGRtdCdTw7YX2cOv4H3RGf3mNcfiLjK0mR6W2aTcQe78t8eRqbeqbE8tD5SuV8WG/WUge21z5yIzUvoO9M9h08iI+5XsXEq4437/zifTEb18jf2Sif2vWpnqurDtup9mnskvA9PqbaOpBGhI6w9mslO5DLkuIU8deR0is0C4bpDhqugqIew6HyMmhk3hreOk65BNzSRhBcnug9A3MEdu/zEnYE2v8Adb2KZ1zgK9MljfSLVBM7TpXVGpzN/CY8nTtxvT3iLuxljQQJ7LKTR+UFPpIR5QpszpfTrtlRHY7zYaAcyb2A7YUd+xzsuSx5YH2ztpKINjdvYO0yHt3pBlGVLdvb48O+Z5tTa1yTe/f7vbNjS6BJZ1f4M6tqm3jAJbU2m1Uk3JZesBxzJc28RmHjB+0SHQ5To4pHTj1yBBFDH/pFI4Mt+4Hqn4GGqiKiZf22t2DMSvvmpFqXHBUknG1+SBi6huff3Xlk+Thb4qs/IOO0kkD3NK3Up6++Hfk/rBMTrfrsyj7xW4/lEoep39llnQ2zRsdGsPRA8mv5VGU+6Zv0+Ho8XUDOUWtaqh0yZtFcEncc1j4y+bKbNQqqPWVqvnm9Iv8AMJWPlBwq1mRCbOafpKX7Wmq68dARzueyYugm41E0aGpinHcoBxhFCqzHrN+ipr9RSQahtzNgCe2EeiOPZ6jsxufRBB2XqZmPsXylax5sQN2livIjTTs3SZ0UrZKwPMET03xk+DJtZGnYKpZeNgBbwsPhH9n1LVXB0HVYdx1cf9N/EyFQa4ElYU9a54f18YM4JxaJTs7kvaODuMyX3XK8Rx6vMCN7BF2f923wjXzwo19Sx4A2sL3t+yOZ7YZwuGS71FIBamwKjQZiQbqOA03TB1ehweceDT0+qusZEc2ibDnHaeHZhdVLcNIv5hU+o3smPg/BpZJdxi08BJPzCp9Q+yKGBf6vtEnCXgHJeSKFEcUR/wCZP9UeY/OKXBv+z+IfnCUGRkhgreOIseXDN+z+JfzixRPNfxL+caosByH9mJ1/A/lGLb+8yZsodfwPvEhgD2mMfAtP5MH1PQscudQQbEHgRvkepsum5tdSeQIvbnaHNo7LoEM1RF0BJbcbc7wFs7YtOomZS1NWAsxP6QtzF9VX3w1uhVwUdgI5YZWFmKmDh0MRSbEi/CwhM7NdK7Uxii3WU2XRgN5NQ3tYC2p3y5nBiw46CEkyGykYHocjb3PkI/tDo6MPSzK7t1lFjoNTLfSw1jIHSKn+gP30/mEnexwJwexXKI61qillvYHQa6aTtXaVfDsRfMLEZqgAGo5rGa/TbCYXJRrM6utNb2Qka34wVtfp7gqgstU+KsICuSO7K2VSan1rk33qCR52nn2NSvpfxU/lCvRTpTg3UUqdYNUNzlAa9hvJ00HaZF6SdJlW4XTt4mWKGllWdlwLqV1TQMxOyqNPV/wi1z3nhA20NvJTUpTCovJRa55tzPfAG2ekZYkKZXK1dnOpmxTpUdOtt2UZSqVn4QT2jtosTAlauWi0p5jYankASfZJabFrsLik9vuxVXUOXLG06KiDqFSxlpwNcVNTv4wBX2ZUTV6br3qffJWyapVv63Rmkq/KwGpp7XDWMW14Mw2NZCSpNwVK24FGVj7LwhjqoC94vK4x1v2H2i1vaJPqO8MQdGrO59GdGCDUqsNzgHvIGW/slT+VpbU8PU1BVmTTeCyBhrw1Q/0Ia6C1P93Wqfsl58CTp4Wgb5WcQuRk/ct4n0gBHu8Z5/RfGol9TU1G8TM9rV875jvIBNudrHztfxiNm1stRTwB1kR2JF+33ztMnTvE9HF2MmSua5s97gSWzZSD3e+CNg1gaam/AeMlbRq2BJ0AlhrcXfYTtDaS0wRmAJOrHXwA4nsknZG1gtsrEknjqxPfz/KZtt7awLtkOmqqTqFXiR9ZjvJ7ZBwG3Hpnq7uN9WbvPAdnvi5Tp9LCjGfUjfEoJVGjZTvNjoT4cZx8AoNi7DwMz3o70tB0J3b9fjL/ALP2slUWaxHtHcZl6j05dUS3S1cuJCvmFP67eRilwFP6x8o7XoZdV6y8+I+9+cbVpmOkls0XVUk1yLGApcz5CKXA0v6UTgaOKwuL7ri/dOwXgjOXk4MHS/oCL9DTH/4Itnp2XLfec3decrVEKrlvfW9+/SFjEjJ+SZsywYkXtoNe0yEbyUvVFEfXqBj3AG0jqYMtgobsT0owzVsLiKY0Y02yEcdLj2ys7PxeI9AhqUmWoFAZSL6gC+o3y61yfR3tqBx9sDVXgRi7bkXRH2Rlq5w9L0bkWcMLGohG8HeV0t4SbS2nTpVEwrP12UmncG2UG1mbnr7JFanlrLVudaQQi/aSD36xjbmMNPD1KnFFDX42Ugm3gDHRVkA2g7QpOCxdgeQHKRdvC9E/eX3wglQMAw3MAR3EXHvkHbf6o96++dax1zGOntG+K/u0+MqdWjru19/cOMufTLM2Myr9SkPxXtK1tIth6qEjrIyvY80N4ajwjmXPB4RdnYawt6eoL1mv6ulxTv8AVXjzMou0tpNVY3YkeyH+kmdqFNmzZapzgtcEgglb38fKU11sZtJqnBRhx5KEY5yykO+2Ftj7GFYksbKOAvc/lIfRvGejxCErTNzlHpFDBSeIB0v29sK7IxLivk4M+vtlCvOVti1TSuFauzkRQEUL3C3nF0cMLcfMyXjV1AE5TWZrbZYsNHDcDcg8CSR5SvbRwPoahA3HVe48PO8tpXQSH0nww+bUKvHPVpn2MPc0t6Oo41EhVeN4FTxlYtbsFpBy68ryTUjJE16qyKVN4mw7I2kmGwe8ZQgAP1mAy6dguBf9mU75QttLXqIFvpRpXvx6tx46iVE4hrZcxsBYC+gF76DhEtUJ1Jvw110Eo0dIqc8ixUrOSsLSneTMNgiYjADWWPC4aa1OCauyhObWwc6M4YACWejsEYm61CRSHrZdCx+qDwHPygfo/hrMtt2kv9OkFAUSrrq7pq0eWO01PLdgROhWzwD/ALpSOm9wzt5sTrKp0u+Tegy58IBSqXH6O59E9zuF7lD7JpOXf4e+QNorov30/mmN7kr3uX7I+dsXgqmHqGnVR6bobMrC1u7mO3cYb2J0lakQM5A7dR58PKa7012LRxNRlqrfQAMNHXT6LTC+k+CXCYh6K1M4S2trEX1yt+0NN3OX9Pq3wIqUE9zaejvSYVAD1WHEoQy+P+ohXE4Gq5zUKnUP0cgJU999Rvt4z542djijhlZkYfSU2PjzHfebR0G6QPWQiorKdFLqMqsGBs4HA3B8r2h16cakckBCTg7B1dl4r65/w1/zRX9nYn67f4awU/SBAzKcYoKkqwz7ipsR5gxS7YpP/wCsU/3tvjMtpotrcJjB1+Lv/hj8p1cNUG+o3iiiRsOit6tYt92oT8ZNoUADqSe8kyCbBGtTIbC3YkAbrAa23kyMla/CT8aOvQ7F+EE0jpE15NWG0FyH8WOoe6V44qmdx9hhjG1WDIq263MgbmF7X7LiJwtFSDdRo7gDTQBiAJYaEXA9eoHIC69UbgeEYx+yKlek1EXTPYFiPVW4uR22vaWIoiHQdbgFGp8P6EjVKxY5bkkb0pnX+OruHcJxxMVOHIAawFtbFEqysNARa29ofoqQLMADyG4dl+PfAO16GZgN1yfYJK5QM74uxXdq7EpECuEYVGXViwKj0TWFxwmXdLaLPUYg+kte5FjNj2/SH9nlb6gEed5j9LAGpWWncgHfbgOJtOnP5PwRSTxV+S6bSwZfAYRKlWmy1F9GNRmpnJmU5r6AFQNfrTMcZRKsQRYgkMORGhBmiUfk9w7KX+duApsepx5Ss7RwAFR6V75dEY7yBw8o/TarJ4gTp23Kowl5+T6itR6rFQxFJjqdxAlQag2YLYlibADeSdwHbNG6NdEPQ0mNW4q1AAcp1prwAPFr2J8RA9S1dHTw+b3fAdCMpP4kLAG9JCdDb4mS6XGMYfZppMUZbnSx1swO4/6SdQpqCQOF9JSjJSWUd0yzu+RTU9J3bNK+yyfq1wfO6/GKep7orbD22S3bWUD8TH4Sxp/6iFVOlma1DENHWEbebzRnDM8J0iLppeAlcJuxN2YusuWz0uBK3suhLpsqjqNJcgrRKst5Fm6M4TVdO3ylmaQNgUrKTyAEntMLWzyqGlp1aAnnB+0nAyAnVnUDwNzJ+aCdrA3RtLUyXbwGgHbKFWpGnHKXBYim3YFfKd0iGDDFSPTPpSU6621cjkL+dphq0PSEsxJLEk333JuT2982bpZ0VO0afzlWtWy9W/qED6BHLkRqJlNDZzrUamylXVspU7wb6d8u+l16WoW3PgTqcoIkbCwAz65gPrIbHxB08vKW/bm1zgqBpUj/ALw9i7sBeko9VWtYGrre3C+vCBK2PGCFls+J5b1oX3M3OpusvC9zwghsc1T11U9Y3zG5J5ky7XqRi8IfuV6cW1lIHYesQd28634k7zfxmh0tkUjhsw1bLfS1rjneVH0qj/hoZModMatJRTVKeW/beU3KUtiwlZ3FM+W2UBSrDVdDvm30tw7h7phtbanp7HIqm4vbvE3OnuHcPdEThjsNzz3J+0T16H3fgYOTQSftX16P3fgYNFPtlTUdh1DuT8cFepTvwdbaX1vfwEaw7kXubXZ7KvWqN1jqB9EdpiKxyYiim+5v5SZs2gPRqQAM12Om8kk6y0+BB2nQJ39UHeoOp+++89wsIp0GigZQQRppaSMsaqWB3wWzhqkWDcSLC5PlBe1b3uDYgnXy/OTsRiWscoJ1FoI2gXykka6tzvES1EFJQvuycbLIZ6Q//wAhXnpfn1ZmuwaObGqo3kN7hLv0grl8CpQ2JbjpbTUTNaW1mw2IFSwLLfcwsQRaPs1s+UDGSkrrg0zH4I0MI1WpUUU1bMbAlrlraC/WvymbnGZsUKiqcucEA2vYdkT0k6aVMYLNdBpdFclDl3dXneDMHXIIuGHblP5QoxXB12ap0ewGDds6UyKxB67gZQTvCDcpN/dCNanY2MzTBdIjTuA1r6ag3lm6NdMqddhh8QwWodKVVtA99yVL7m5HjpMb1n06Vb/lg7tcofp6uPxYbdytyPHcbdolJ2ztunSxFYFSjnMQWsFOYaEcxvl6aidV1vBT0E9IH9EKr0wygkZggYEEMd1uyZvpetdKXt1N4/Ys1YXV0Atj0qtakKhDBbC7spVGvuK8x2iO9J6mTAU6N7t84cki+Xqq248fXEsf+29A0aVCorUKtHJTZag6rDcWpnittbytdOMUtWoiIwZQ1apdTcddlA9iz2GkipVU1wZtZ2g7lJYRp1hKrh5GqUZvyhsZcZkMLJWGpzyUZLoUoMYEymFcBTtaW/Y1LdK1s6j3S17LXd5R0+mwEOrcueyBZD4fGPk6wbR2ilKnrdmZgqqpGYsRu7OccxArVF/RZFs2Vi5O/wDZsNZ5fWVFGbZt0aMsE+w5j3cUmemA1jY89N8iYfErXAp5CCfYJ3F0a1Cnclc4OfMlwrBVIKFTuNrniDaOYDF0qdTOQFapYIunXJ3lV3jfrwnmq9SpVrqL28osxSjG4RpIF6igBFFjw3b5lnyo7VppiP0CBaop2etzBOmQcxY9btl+2tiGLsl+qDqBxPM85UOkfRSni2zl2RsoUkAEEDdp4zY0VN0JZdxFX5xsZD85Nyb6km/G5PEmScJWJNpbq3yYv9HEp/Eh/wA0TS+TXEA3FakbbtGE0/djzcRgwPQT+rSFj6IUki00X/Ypvm2QMgrhwQ2uXLxBgup8nFdt9ekO9WPxleLeV2w3xaxStlOS1jzHvn0ZT3eHwmbbK+TQIQamIzagkIltxvvJM0VWhTknwdFWJ+2D1qP3fgYG1/owrtg9aj9w/wApglVPKUtU7NFrTrZjx2jSrVUdXBK66disbSXhNr01ppdxfKO8aST/ALP4e/6hO8XHxnv9nMN9io/ib85pS9l8N/2M+PvLlL+5DPSOje3pPIH8pHqY8BtHBFgRqNLwk3RnC/ZD8b/nODoxhdwpW/ib84DhSfd/wv8Asm9Xwv5/8KxQquHLM+mbdm4d0c21tVgo9EA7abza1oZHRGhfUv5j8o/S6MYccGPe0RPT0nKMrvZ3OpRlCLi+/wBSr7Gxisi08RTAUXYm4YEneLSPtLYeAqHMtMkngtMD3mXSnsPDj/hjx7O2efC4dd4TxIhSe7b7jYRsrIyvbfyY0apD4fECmdxSqAoA36EDf3wGOh+IBsK50NtM1tDwNptfzzCqfWpe+NP0hwy7jf7qH8oPuJdw/bb7GZ9HeheKaqFeqpVrAlgTlAvcgW1Mt+L+SbB1FsalTN9cEBu4cAIUqdLKQ3JUPgB8ZB2z0pSmhZlsVUsVuDbTqhiNASbaamNpZVnjDcXUtSjeewrbeEp4anTpnEMxVeszAGqUHq5nBAAHmZFw3TLCJTSkUZBqFuhym19frkWsSbc5U6zPiKiPWO4tUNO9kTT9GpA9ZtxN4Kp5ahK1E9IVYhh9PMhIurDUS5P0Kj7cpY3lYz4+ozc8W7I0jpTsla1D0tJVqWW7gG5KEAnKQSVbjaZ3htnhWYkggBFWxuRoWsTpc9YS9dDq1PB4d67M64apaoBVuSGA6zILZsthrmvcjSVnH4ulUxFZ6CsKbsrgsCt2K9fKGAOX1T3kzN9FSWptC9t+f8+C/rG/a35AtdOQ8hITUr8IdqkDgOyJ9Gfqz2Rh2Ai4XskmlQtCvof2J04bskBCMFVUHWGMZtmlhqLVXN8o0X6TtwUCCKmFsCct7coGTo9UxVYZ7qo0vrp3CKq9O3I2k7Pc1Ho30bIppiTU9M9cCqSAAqmqATlPEBbLp9WHdqOgppYsoR1IykDOefO2t++ZL0H2iMBi6dCqxBaq1FiznIKTJekwB0Wzix3aOZo2Lq06rZaNQDKT1R1lew3I30D5jThPIa+MqcsG95cfqb1Ou5QTfCLBtdQ1MixJ0IA45gRbyJmeYPZdc7XatUpstP0dNUYjSyEkqPKaJRxN6AqL1jkBtuvbfpwO+CcTtNaoGbMoUndre4t8YMaMabylywIyc18eAdiHzMzHiSfMxKiP3ocXf8MUpofaP+GTlHyMwfgYjtKLvQ+1P4Y4ho/bH8Jk5RIcX4EiKtFhqP23/SYsCkf+MPwtJzj5IxfgbEUI4qU/tV8jFimn2qeRhKSIafgcxhzCg3LOh8FMaAMfUDJlzqbMGFt4NiDGhSMTXTk1YOm7XDpxA5GQ9pY80kDCmXJdEABA1drDU7hJEg7a/Vp+/ofzyw7iQbi9v4hSVFCkO01mPsFMe+Q227izu+bp/BUf/wAxE7ZrMGawuQNBfee+RMLjDlGahdtb3qWWUpVpXtexbjRja9h6pj8W3rYnL+7pIpHiwaRmNZhZsTiG7nyfyKseOMfhTor4FjEHFVj/AMS33EVfgYDqeZDFT8RGF2UW4VW++9Rv5mjlTAejQkqAL5juvu32G8xupmPrVKjd7G3kJ21lt2wHUX1Yag/oRKVakVuWYH6opm856WnwSq3eVURbCIyHlF+59BmH1ENibbqSj7zFvZBfSDEL1SwHVAquBuL7qa248Wt2wqaXbB20djYiowalkKXvYmxDCwub92k2fRa8IVm6krKxlerUJTpxUFd3BOJx/oUzVLiwzNuvmOgQdt7DzO6UvE7bq1GchjTViWbISvmd5h3phhypFMkEqTmIvYsfiL+2U/FdTq3vz/LunotXUa3vtYx9HSgt7bll2/tmrWoYOiKzsow6ZqZsES1kRbjVtF433CWLBtkpoCSWCgMbaX7+MC9EuhFWv6J86rmswUqWNt/OagvQBtM1U8NEpjzN6koaGtRoxbb3Zb1NOpUaSWxRjjrmwDd+X/WSFxLcz4qRLovQWgPX9M/eKdvjaScN0JwhNgaqHQ/Q3G9vo9hlr/caSK/+kmyg/PKg4r4gxdLaTcSg5jX8poFX5P6BOleovdkPstH06BYewvVrnvKAfyyH6lS8MlaSXkolLE3+kvnCGDxADqTY6jdYy6J0Pwi6dYnta58gJyv0QwzDQup4HT4rBfqNN9mEtLNdzK/lP2NfLXRSdMrkbrX0JknoBtkrSUuwY02yL9ovL7wtNC2l0OFSnkp1xY7w4uNPHf4ShDYFXDYp6LoBcqUK2IcZQMw101HGInpNNr7Rk+N/rt9SKmoq6WDaRpvReuHFR1vkLdUHSxOrC3eTIW1NltTzZRdCbgjXKORHCSuiVHJRsd+dvZp8IfBlPV0YubiuFsh+grNU4yfPcoVPE1kFkZLa+tTVj5xX9oYjnSP90sM9IdnhbOmlzZgN1+YgU0zMaedN43NmDjUWR07Rr/8AIPfSH5zw2lW+rh/8L/7ThpGeFO0D3JeQ8I+B1doVvs8P+A/5ov8AtCr9lhvwt/mjQQzoWT7kiMIjq4+r9jh/+sfGO0sa5PWo0ADxXNmHdrGVSLhe5IHBEmkY5aRg0784ElvZEY7lpCyHtpepT/f0f5rwiBIO216tL9/S9l5oWKJWNonrnwkaP4xuufD3Ri8yKnUzUh0o4ViGiyJy0AK40YtF08ZwxY9QHtPuEkkZeNkxx40TBCEEyUlfJSZvqhjbtFrD3SKYnaRthKh4gG3mJb0VPOtGL7tfcraubhSlJeP8FF27iAaFRjq4qKoPHPUBZj4KAPGUqjhs9emn1io9tz7IarMXpuAT+sDm/b1b+dvOe6K4TPj6fJST4hbfGes9Qfxb/gwNHG2xtXRfBhAptuAt2buHgJbWrm3Hyg7BYbIq9w90nNU0mFFWRoy3ZHr1zzPlB9TG2vY2JsDzsL2HtMexVWB6zXMGUrExiEE2qE9UEnmTOrtg361yL6a2FvjBNonKOd4GbDwRacNtFCQQyg2tqCdLwnRxIO5l8v8AWVrZmKtYXtLFQqgxsXcVJWJatfkZRumdLJjKVXgVAPep/Iy8A87fGV3pngwyo9iCDbstvEtaasqM8nwVNVQdem4LnsO7I9Q8w7+1ifcRClJ7yqbOxbIBdgeBvYX5G/OTMVtg2sml955dgh1pws5JoTp4VFaLW49tvG0ywT01Jct7h2t1uMgDKd1XDn+8WQmUHeIg4dOKjyExJ185XsbsKOKsFEw5O40j3VFixgn+op7mWBvmVI/QXyE8Nn0vqAd0H3I+AsGGfmNT7M+BBnvmj/ZN5QN8xp8mHczD4xS4cDc9Qd1R/wA52cfyx2LC3zduNN/wmJanberDvUiD1ptwr1h/eN8Y5TNUHWvVYWsVZrg+yTnH8sRjIfrlbab7/CQy3ZHqmgGv9WkRyL74EnewcVa5oqrIe2F6qfvFPkrSfaQ9qDqr97/xaaj4M1FMxPrt3/CNR6uOs3fEFRMafUzUh0oS04D3zrGNtBDEMIs/qx94+4RtjFVD+jX7zfCFHuS+wwWjZnWMbMgI4WntoC+Eq9xJ7gRENaTqwvhWUaZkbxP9WlzQyUK8ZPyvuVNbFujJLwzMsJg7h9Pot7r/AAlo6Et6TD4NrbqtcE2AvZtLn7pgjHV1oYeo3Fl9Gg5vUFiT3LmPlCfybEfNUGYZlxFUZdbgFFN+W+89R63JWSXYwPSm3lJ9+DXqm7deQ8RWnWfqjeNN4gvF1anCzDt0MwJSsjVSO1mJjIpxtcW3GmR/Epjq4kRLdxq2OeiiWH9Wiq+LRBd2CgkAEm2p4RltqpyYjmAtvMtOOsKUG8ObPxXC8BrjwfVRj3ZP804uLa+qOO7ID5kn3Q4ysDKNy8UD4SLt6nmoMLjQqfaIM2Xi2JsaY73dnPkFAkzpDicmHJKZ7soy3yDne/hGyacGKirSRWxhTzXznmokb7buEYbFKwIFAoeB9JmHlacZrLeUPiuC98mPZZ7LGKWPoWGf0wbjlUEeGsc+e4b7SuO+kfhIUEdkxzJ3RSrGlxeG/wDcOO+lU/KKGKw//uh/FTcfCTgjsn+XHCOycydk4K1Hhi6XiCPhO5qfDE4c97W+E72kRme9H3zhUxeS+6vhz/GI3WWoqls9Aga2VwT4AHWc6RymM1W5wfVxIB4+cXXxjMp3WFt0DV6hvAk1tYbBc3NrkXafqj73/i09PTVlwZSKXV9Zu8xBnZ6Y0+pmpHpQxEmenoIYlp2r6id7fCenoUe5L7EWpvjZnp6AwkNvCI/VDuP809PR1HqX6r7iq/Q/3+xl3S71KP36n8qyzfJp+oP/AMh/+2s7PT1nqnQ/1X2PP+m9C/f7mnH1ZAG8zs9MGRpIB471jI2G3nunJ6LHIY6Tfq6P7w/9t4nZ3qz09OJfARw+8QsOE9PSVyAGtlR7pV+pH319xnp6Ml/TYuP9RFV4xLep4/nOz0z48l59hg8IsbpyegoYIac/OenoZBGfjIdSenpDBZBxG493xiNmfrfP3T09DXSwO6Df0Wgivvnp6CuEMX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615" name="AutoShape 15" descr="data:image/jpeg;base64,/9j/4AAQSkZJRgABAQAAAQABAAD/2wCEAAkGBxQSEhUUExQVFRUVFRQUFBcUFxcXFBQVFBUXGBcXFBQcHCggGBolHBUUITEhJSkrLi4uFx8zODMsNygtLisBCgoKDg0OGhAQGy4kICQsLCwsLCwtLCwsLC8sLCwsLCwsLCwsLCwsLCwsLCwsLCwsLCwsLCwsLCwsLCwsLCwsLP/AABEIALEBHAMBIgACEQEDEQH/xAAcAAABBQEBAQAAAAAAAAAAAAAFAgMEBgcBAAj/xABLEAACAQIDBAYFCAcFBwUBAAABAgADEQQSIQUxQVEGImFxgZETMqGxwQcUQlJTcpLRIzNic4Ky8BWDk9LhFiRDY6KzwkRUdOLxNP/EABoBAAIDAQEAAAAAAAAAAAAAAAIDAQQFAAb/xAAwEQACAQMDAwMDAwMFAAAAAAAAAQIDERIEITEyQVEFEyJhsfBxgZEzocEUFSPR4f/aAAwDAQACEQMRAD8A1ExFouckHCCIm0WYmcSNkRt6YIsRHpwiQ0dch+hZfUa3YdV8uEeoY2xs65Tz3qfHhHLRygmsGxNwcu+C8WvWPfJP9qIOBg3FY9We+sB7houeCGXDOez4Qdsrh96PVtq0RhQA4ueHHSMbCqqwFiD1owAsAnrRQE5CBPRamInVnHADbIC4gNuzIN+663IPwPYZHxLbnA6oJuOIVhZx4GzdwPfC+3cD6RAeKm44d2sC0a62690GgJI6oJ0FzuB4eMoVItTLcHeJTulaEYkkD9YaPi6A28rsfCWfohgMoY23jLp4ljftOnnBW38KXxFJRa4AYHhYO1yTutbjLLgRdQlLVQAAd2bv7PfB7hN7BGpiLsADooLnlYaAk8uQ4m54RQFqLk7yGa3IEaA+FvOMjZ9vXNwTmcD6ZH2j8VFh1RyERtbE9TLc3fXvAOpPlaNfO4qPIDE4zRUQ4MQWgfiW1j+yCc7fcb4SPiTrH9ifrD9xvHdJjyc+AlSK652ZddMq3uIq9H61X8InDX/ZWe9N2DykpxIaZ7NR5Vj4KItHpfUq/iURIrnkJz5wezynZR/ERZ/jHxUp/Zv+IflO+mT7FvFz+UYFduY8osVm5+wSVNfiIxf4x4V1+w82MWMR/wAlfMxj0zc4tapjFJMDFkjBXzbraGD33nvPvhLBk5t99DBrbz3n3yKivFE0up/oHzORs1ABe4Gtu2KVuWvdLpSOlYiOM+kbvOOOGeE7OSCRBjtA7+4xl45hBqe6ccUyupGk7hcLmMm4yh17CPquUWG/jFjCPilBso3L7zJGEo5dRoeydo0JJAkkE2htNl9brD2wphsYr7jryO+V209aTcGxa9J7SVR9uih+sa43AfSPd5Ss7W+UioHcUkUIFBBYXYXIXXW28mWqWmqVFdLYTOrCLs2aiSIE2oKRp1EJWzCxAIJvcTL9tdM8S4YelKjUWSyCw04QZ0Vr1TjkpqxANerm329GoL6jl1GHjGV9A4U3KT3Io6lSnZLY0c1SiXARkpAAIUBYouhGe/V7gLC3jPbBrYis7k1SlKysgWmoIzXupJvcjnpC1DB6DtZQb8eqo+ECYjb1LC9V8wAdl0RiLgnS4H9WmPThUqPZGi5Qit2WepSdUYq7VCF9VtdbjUW7LwVWYvqdf65SHhem1G9lFRrkLfKALkXsSTpoCewC87W6SU6roop2LKz3vY5RbU9+ZfMS5/oqsltErrUQT5HLDlEuLR1HDKCDvAPbqAfjEnXd2cee6VZ6ecOUWI1oS4YLxY1j2xx12+43wjeLWPbFHXb923wiY8jX0kkz0WQJwiKsGjk7aJDRbi0mxx5RHFEbWOLJSBbFgRYEQItY2IDJeBHW8DBGRtdCdTw7YX2cOv4H3RGf3mNcfiLjK0mR6W2aTcQe78t8eRqbeqbE8tD5SuV8WG/WUge21z5yIzUvoO9M9h08iI+5XsXEq4437/zifTEb18jf2Sif2vWpnqurDtup9mnskvA9PqbaOpBGhI6w9mslO5DLkuIU8deR0is0C4bpDhqugqIew6HyMmhk3hreOk65BNzSRhBcnug9A3MEdu/zEnYE2v8Adb2KZ1zgK9MljfSLVBM7TpXVGpzN/CY8nTtxvT3iLuxljQQJ7LKTR+UFPpIR5QpszpfTrtlRHY7zYaAcyb2A7YUd+xzsuSx5YH2ztpKINjdvYO0yHt3pBlGVLdvb48O+Z5tTa1yTe/f7vbNjS6BJZ1f4M6tqm3jAJbU2m1Uk3JZesBxzJc28RmHjB+0SHQ5To4pHTj1yBBFDH/pFI4Mt+4Hqn4GGqiKiZf22t2DMSvvmpFqXHBUknG1+SBi6huff3Xlk+Thb4qs/IOO0kkD3NK3Up6++Hfk/rBMTrfrsyj7xW4/lEoep39llnQ2zRsdGsPRA8mv5VGU+6Zv0+Ho8XUDOUWtaqh0yZtFcEncc1j4y+bKbNQqqPWVqvnm9Iv8AMJWPlBwq1mRCbOafpKX7Wmq68dARzueyYugm41E0aGpinHcoBxhFCqzHrN+ipr9RSQahtzNgCe2EeiOPZ6jsxufRBB2XqZmPsXylax5sQN2livIjTTs3SZ0UrZKwPMET03xk+DJtZGnYKpZeNgBbwsPhH9n1LVXB0HVYdx1cf9N/EyFQa4ElYU9a54f18YM4JxaJTs7kvaODuMyX3XK8Rx6vMCN7BF2f923wjXzwo19Sx4A2sL3t+yOZ7YZwuGS71FIBamwKjQZiQbqOA03TB1ehweceDT0+qusZEc2ibDnHaeHZhdVLcNIv5hU+o3smPg/BpZJdxi08BJPzCp9Q+yKGBf6vtEnCXgHJeSKFEcUR/wCZP9UeY/OKXBv+z+IfnCUGRkhgreOIseXDN+z+JfzixRPNfxL+caosByH9mJ1/A/lGLb+8yZsodfwPvEhgD2mMfAtP5MH1PQscudQQbEHgRvkepsum5tdSeQIvbnaHNo7LoEM1RF0BJbcbc7wFs7YtOomZS1NWAsxP6QtzF9VX3w1uhVwUdgI5YZWFmKmDh0MRSbEi/CwhM7NdK7Uxii3WU2XRgN5NQ3tYC2p3y5nBiw46CEkyGykYHocjb3PkI/tDo6MPSzK7t1lFjoNTLfSw1jIHSKn+gP30/mEnexwJwexXKI61qillvYHQa6aTtXaVfDsRfMLEZqgAGo5rGa/TbCYXJRrM6utNb2Qka34wVtfp7gqgstU+KsICuSO7K2VSan1rk33qCR52nn2NSvpfxU/lCvRTpTg3UUqdYNUNzlAa9hvJ00HaZF6SdJlW4XTt4mWKGllWdlwLqV1TQMxOyqNPV/wi1z3nhA20NvJTUpTCovJRa55tzPfAG2ekZYkKZXK1dnOpmxTpUdOtt2UZSqVn4QT2jtosTAlauWi0p5jYankASfZJabFrsLik9vuxVXUOXLG06KiDqFSxlpwNcVNTv4wBX2ZUTV6br3qffJWyapVv63Rmkq/KwGpp7XDWMW14Mw2NZCSpNwVK24FGVj7LwhjqoC94vK4x1v2H2i1vaJPqO8MQdGrO59GdGCDUqsNzgHvIGW/slT+VpbU8PU1BVmTTeCyBhrw1Q/0Ia6C1P93Wqfsl58CTp4Wgb5WcQuRk/ct4n0gBHu8Z5/RfGol9TU1G8TM9rV875jvIBNudrHztfxiNm1stRTwB1kR2JF+33ztMnTvE9HF2MmSua5s97gSWzZSD3e+CNg1gaam/AeMlbRq2BJ0AlhrcXfYTtDaS0wRmAJOrHXwA4nsknZG1gtsrEknjqxPfz/KZtt7awLtkOmqqTqFXiR9ZjvJ7ZBwG3Hpnq7uN9WbvPAdnvi5Tp9LCjGfUjfEoJVGjZTvNjoT4cZx8AoNi7DwMz3o70tB0J3b9fjL/ALP2slUWaxHtHcZl6j05dUS3S1cuJCvmFP67eRilwFP6x8o7XoZdV6y8+I+9+cbVpmOkls0XVUk1yLGApcz5CKXA0v6UTgaOKwuL7ri/dOwXgjOXk4MHS/oCL9DTH/4Itnp2XLfec3decrVEKrlvfW9+/SFjEjJ+SZsywYkXtoNe0yEbyUvVFEfXqBj3AG0jqYMtgobsT0owzVsLiKY0Y02yEcdLj2ys7PxeI9AhqUmWoFAZSL6gC+o3y61yfR3tqBx9sDVXgRi7bkXRH2Rlq5w9L0bkWcMLGohG8HeV0t4SbS2nTpVEwrP12UmncG2UG1mbnr7JFanlrLVudaQQi/aSD36xjbmMNPD1KnFFDX42Ugm3gDHRVkA2g7QpOCxdgeQHKRdvC9E/eX3wglQMAw3MAR3EXHvkHbf6o96++dax1zGOntG+K/u0+MqdWjru19/cOMufTLM2Myr9SkPxXtK1tIth6qEjrIyvY80N4ajwjmXPB4RdnYawt6eoL1mv6ulxTv8AVXjzMou0tpNVY3YkeyH+kmdqFNmzZapzgtcEgglb38fKU11sZtJqnBRhx5KEY5yykO+2Ftj7GFYksbKOAvc/lIfRvGejxCErTNzlHpFDBSeIB0v29sK7IxLivk4M+vtlCvOVti1TSuFauzkRQEUL3C3nF0cMLcfMyXjV1AE5TWZrbZYsNHDcDcg8CSR5SvbRwPoahA3HVe48PO8tpXQSH0nww+bUKvHPVpn2MPc0t6Oo41EhVeN4FTxlYtbsFpBy68ryTUjJE16qyKVN4mw7I2kmGwe8ZQgAP1mAy6dguBf9mU75QttLXqIFvpRpXvx6tx46iVE4hrZcxsBYC+gF76DhEtUJ1Jvw110Eo0dIqc8ixUrOSsLSneTMNgiYjADWWPC4aa1OCauyhObWwc6M4YACWejsEYm61CRSHrZdCx+qDwHPygfo/hrMtt2kv9OkFAUSrrq7pq0eWO01PLdgROhWzwD/ALpSOm9wzt5sTrKp0u+Tegy58IBSqXH6O59E9zuF7lD7JpOXf4e+QNorov30/mmN7kr3uX7I+dsXgqmHqGnVR6bobMrC1u7mO3cYb2J0lakQM5A7dR58PKa7012LRxNRlqrfQAMNHXT6LTC+k+CXCYh6K1M4S2trEX1yt+0NN3OX9Pq3wIqUE9zaejvSYVAD1WHEoQy+P+ohXE4Gq5zUKnUP0cgJU999Rvt4z542djijhlZkYfSU2PjzHfebR0G6QPWQiorKdFLqMqsGBs4HA3B8r2h16cakckBCTg7B1dl4r65/w1/zRX9nYn67f4awU/SBAzKcYoKkqwz7ipsR5gxS7YpP/wCsU/3tvjMtpotrcJjB1+Lv/hj8p1cNUG+o3iiiRsOit6tYt92oT8ZNoUADqSe8kyCbBGtTIbC3YkAbrAa23kyMla/CT8aOvQ7F+EE0jpE15NWG0FyH8WOoe6V44qmdx9hhjG1WDIq263MgbmF7X7LiJwtFSDdRo7gDTQBiAJYaEXA9eoHIC69UbgeEYx+yKlek1EXTPYFiPVW4uR22vaWIoiHQdbgFGp8P6EjVKxY5bkkb0pnX+OruHcJxxMVOHIAawFtbFEqysNARa29ofoqQLMADyG4dl+PfAO16GZgN1yfYJK5QM74uxXdq7EpECuEYVGXViwKj0TWFxwmXdLaLPUYg+kte5FjNj2/SH9nlb6gEed5j9LAGpWWncgHfbgOJtOnP5PwRSTxV+S6bSwZfAYRKlWmy1F9GNRmpnJmU5r6AFQNfrTMcZRKsQRYgkMORGhBmiUfk9w7KX+duApsepx5Ss7RwAFR6V75dEY7yBw8o/TarJ4gTp23Kowl5+T6itR6rFQxFJjqdxAlQag2YLYlibADeSdwHbNG6NdEPQ0mNW4q1AAcp1prwAPFr2J8RA9S1dHTw+b3fAdCMpP4kLAG9JCdDb4mS6XGMYfZppMUZbnSx1swO4/6SdQpqCQOF9JSjJSWUd0yzu+RTU9J3bNK+yyfq1wfO6/GKep7orbD22S3bWUD8TH4Sxp/6iFVOlma1DENHWEbebzRnDM8J0iLppeAlcJuxN2YusuWz0uBK3suhLpsqjqNJcgrRKst5Fm6M4TVdO3ylmaQNgUrKTyAEntMLWzyqGlp1aAnnB+0nAyAnVnUDwNzJ+aCdrA3RtLUyXbwGgHbKFWpGnHKXBYim3YFfKd0iGDDFSPTPpSU6621cjkL+dphq0PSEsxJLEk333JuT2982bpZ0VO0afzlWtWy9W/qED6BHLkRqJlNDZzrUamylXVspU7wb6d8u+l16WoW3PgTqcoIkbCwAz65gPrIbHxB08vKW/bm1zgqBpUj/ALw9i7sBeko9VWtYGrre3C+vCBK2PGCFls+J5b1oX3M3OpusvC9zwghsc1T11U9Y3zG5J5ky7XqRi8IfuV6cW1lIHYesQd28634k7zfxmh0tkUjhsw1bLfS1rjneVH0qj/hoZModMatJRTVKeW/beU3KUtiwlZ3FM+W2UBSrDVdDvm30tw7h7phtbanp7HIqm4vbvE3OnuHcPdEThjsNzz3J+0T16H3fgYOTQSftX16P3fgYNFPtlTUdh1DuT8cFepTvwdbaX1vfwEaw7kXubXZ7KvWqN1jqB9EdpiKxyYiim+5v5SZs2gPRqQAM12Om8kk6y0+BB2nQJ39UHeoOp+++89wsIp0GigZQQRppaSMsaqWB3wWzhqkWDcSLC5PlBe1b3uDYgnXy/OTsRiWscoJ1FoI2gXykka6tzvES1EFJQvuycbLIZ6Q//wAhXnpfn1ZmuwaObGqo3kN7hLv0grl8CpQ2JbjpbTUTNaW1mw2IFSwLLfcwsQRaPs1s+UDGSkrrg0zH4I0MI1WpUUU1bMbAlrlraC/WvymbnGZsUKiqcucEA2vYdkT0k6aVMYLNdBpdFclDl3dXneDMHXIIuGHblP5QoxXB12ap0ewGDds6UyKxB67gZQTvCDcpN/dCNanY2MzTBdIjTuA1r6ag3lm6NdMqddhh8QwWodKVVtA99yVL7m5HjpMb1n06Vb/lg7tcofp6uPxYbdytyPHcbdolJ2ztunSxFYFSjnMQWsFOYaEcxvl6aidV1vBT0E9IH9EKr0wygkZggYEEMd1uyZvpetdKXt1N4/Ys1YXV0Atj0qtakKhDBbC7spVGvuK8x2iO9J6mTAU6N7t84cki+Xqq248fXEsf+29A0aVCorUKtHJTZag6rDcWpnittbytdOMUtWoiIwZQ1apdTcddlA9iz2GkipVU1wZtZ2g7lJYRp1hKrh5GqUZvyhsZcZkMLJWGpzyUZLoUoMYEymFcBTtaW/Y1LdK1s6j3S17LXd5R0+mwEOrcueyBZD4fGPk6wbR2ilKnrdmZgqqpGYsRu7OccxArVF/RZFs2Vi5O/wDZsNZ5fWVFGbZt0aMsE+w5j3cUmemA1jY89N8iYfErXAp5CCfYJ3F0a1Cnclc4OfMlwrBVIKFTuNrniDaOYDF0qdTOQFapYIunXJ3lV3jfrwnmq9SpVrqL28osxSjG4RpIF6igBFFjw3b5lnyo7VppiP0CBaop2etzBOmQcxY9btl+2tiGLsl+qDqBxPM85UOkfRSni2zl2RsoUkAEEDdp4zY0VN0JZdxFX5xsZD85Nyb6km/G5PEmScJWJNpbq3yYv9HEp/Eh/wA0TS+TXEA3FakbbtGE0/djzcRgwPQT+rSFj6IUki00X/Ypvm2QMgrhwQ2uXLxBgup8nFdt9ekO9WPxleLeV2w3xaxStlOS1jzHvn0ZT3eHwmbbK+TQIQamIzagkIltxvvJM0VWhTknwdFWJ+2D1qP3fgYG1/owrtg9aj9w/wApglVPKUtU7NFrTrZjx2jSrVUdXBK66disbSXhNr01ppdxfKO8aST/ALP4e/6hO8XHxnv9nMN9io/ib85pS9l8N/2M+PvLlL+5DPSOje3pPIH8pHqY8BtHBFgRqNLwk3RnC/ZD8b/nODoxhdwpW/ib84DhSfd/wv8Asm9Xwv5/8KxQquHLM+mbdm4d0c21tVgo9EA7abza1oZHRGhfUv5j8o/S6MYccGPe0RPT0nKMrvZ3OpRlCLi+/wBSr7Gxisi08RTAUXYm4YEneLSPtLYeAqHMtMkngtMD3mXSnsPDj/hjx7O2efC4dd4TxIhSe7b7jYRsrIyvbfyY0apD4fECmdxSqAoA36EDf3wGOh+IBsK50NtM1tDwNptfzzCqfWpe+NP0hwy7jf7qH8oPuJdw/bb7GZ9HeheKaqFeqpVrAlgTlAvcgW1Mt+L+SbB1FsalTN9cEBu4cAIUqdLKQ3JUPgB8ZB2z0pSmhZlsVUsVuDbTqhiNASbaamNpZVnjDcXUtSjeewrbeEp4anTpnEMxVeszAGqUHq5nBAAHmZFw3TLCJTSkUZBqFuhym19frkWsSbc5U6zPiKiPWO4tUNO9kTT9GpA9ZtxN4Kp5ahK1E9IVYhh9PMhIurDUS5P0Kj7cpY3lYz4+ozc8W7I0jpTsla1D0tJVqWW7gG5KEAnKQSVbjaZ3htnhWYkggBFWxuRoWsTpc9YS9dDq1PB4d67M64apaoBVuSGA6zILZsthrmvcjSVnH4ulUxFZ6CsKbsrgsCt2K9fKGAOX1T3kzN9FSWptC9t+f8+C/rG/a35AtdOQ8hITUr8IdqkDgOyJ9Gfqz2Rh2Ai4XskmlQtCvof2J04bskBCMFVUHWGMZtmlhqLVXN8o0X6TtwUCCKmFsCct7coGTo9UxVYZ7qo0vrp3CKq9O3I2k7Pc1Ho30bIppiTU9M9cCqSAAqmqATlPEBbLp9WHdqOgppYsoR1IykDOefO2t++ZL0H2iMBi6dCqxBaq1FiznIKTJekwB0Wzix3aOZo2Lq06rZaNQDKT1R1lew3I30D5jThPIa+MqcsG95cfqb1Ou5QTfCLBtdQ1MixJ0IA45gRbyJmeYPZdc7XatUpstP0dNUYjSyEkqPKaJRxN6AqL1jkBtuvbfpwO+CcTtNaoGbMoUndre4t8YMaMabylywIyc18eAdiHzMzHiSfMxKiP3ocXf8MUpofaP+GTlHyMwfgYjtKLvQ+1P4Y4ho/bH8Jk5RIcX4EiKtFhqP23/SYsCkf+MPwtJzj5IxfgbEUI4qU/tV8jFimn2qeRhKSIafgcxhzCg3LOh8FMaAMfUDJlzqbMGFt4NiDGhSMTXTk1YOm7XDpxA5GQ9pY80kDCmXJdEABA1drDU7hJEg7a/Vp+/ofzyw7iQbi9v4hSVFCkO01mPsFMe+Q227izu+bp/BUf/wAxE7ZrMGawuQNBfee+RMLjDlGahdtb3qWWUpVpXtexbjRja9h6pj8W3rYnL+7pIpHiwaRmNZhZsTiG7nyfyKseOMfhTor4FjEHFVj/AMS33EVfgYDqeZDFT8RGF2UW4VW++9Rv5mjlTAejQkqAL5juvu32G8xupmPrVKjd7G3kJ21lt2wHUX1Yag/oRKVakVuWYH6opm856WnwSq3eVURbCIyHlF+59BmH1ENibbqSj7zFvZBfSDEL1SwHVAquBuL7qa248Wt2wqaXbB20djYiowalkKXvYmxDCwub92k2fRa8IVm6krKxlerUJTpxUFd3BOJx/oUzVLiwzNuvmOgQdt7DzO6UvE7bq1GchjTViWbISvmd5h3phhypFMkEqTmIvYsfiL+2U/FdTq3vz/LunotXUa3vtYx9HSgt7bll2/tmrWoYOiKzsow6ZqZsES1kRbjVtF433CWLBtkpoCSWCgMbaX7+MC9EuhFWv6J86rmswUqWNt/OagvQBtM1U8NEpjzN6koaGtRoxbb3Zb1NOpUaSWxRjjrmwDd+X/WSFxLcz4qRLovQWgPX9M/eKdvjaScN0JwhNgaqHQ/Q3G9vo9hlr/caSK/+kmyg/PKg4r4gxdLaTcSg5jX8poFX5P6BOleovdkPstH06BYewvVrnvKAfyyH6lS8MlaSXkolLE3+kvnCGDxADqTY6jdYy6J0Pwi6dYnta58gJyv0QwzDQup4HT4rBfqNN9mEtLNdzK/lP2NfLXRSdMrkbrX0JknoBtkrSUuwY02yL9ovL7wtNC2l0OFSnkp1xY7w4uNPHf4ShDYFXDYp6LoBcqUK2IcZQMw101HGInpNNr7Rk+N/rt9SKmoq6WDaRpvReuHFR1vkLdUHSxOrC3eTIW1NltTzZRdCbgjXKORHCSuiVHJRsd+dvZp8IfBlPV0YubiuFsh+grNU4yfPcoVPE1kFkZLa+tTVj5xX9oYjnSP90sM9IdnhbOmlzZgN1+YgU0zMaedN43NmDjUWR07Rr/8AIPfSH5zw2lW+rh/8L/7ThpGeFO0D3JeQ8I+B1doVvs8P+A/5ov8AtCr9lhvwt/mjQQzoWT7kiMIjq4+r9jh/+sfGO0sa5PWo0ADxXNmHdrGVSLhe5IHBEmkY5aRg0784ElvZEY7lpCyHtpepT/f0f5rwiBIO216tL9/S9l5oWKJWNonrnwkaP4xuufD3Ri8yKnUzUh0o4ViGiyJy0AK40YtF08ZwxY9QHtPuEkkZeNkxx40TBCEEyUlfJSZvqhjbtFrD3SKYnaRthKh4gG3mJb0VPOtGL7tfcraubhSlJeP8FF27iAaFRjq4qKoPHPUBZj4KAPGUqjhs9emn1io9tz7IarMXpuAT+sDm/b1b+dvOe6K4TPj6fJST4hbfGes9Qfxb/gwNHG2xtXRfBhAptuAt2buHgJbWrm3Hyg7BYbIq9w90nNU0mFFWRoy3ZHr1zzPlB9TG2vY2JsDzsL2HtMexVWB6zXMGUrExiEE2qE9UEnmTOrtg361yL6a2FvjBNonKOd4GbDwRacNtFCQQyg2tqCdLwnRxIO5l8v8AWVrZmKtYXtLFQqgxsXcVJWJatfkZRumdLJjKVXgVAPep/Iy8A87fGV3pngwyo9iCDbstvEtaasqM8nwVNVQdem4LnsO7I9Q8w7+1ifcRClJ7yqbOxbIBdgeBvYX5G/OTMVtg2sml955dgh1pws5JoTp4VFaLW49tvG0ywT01Jct7h2t1uMgDKd1XDn+8WQmUHeIg4dOKjyExJ185XsbsKOKsFEw5O40j3VFixgn+op7mWBvmVI/QXyE8Nn0vqAd0H3I+AsGGfmNT7M+BBnvmj/ZN5QN8xp8mHczD4xS4cDc9Qd1R/wA52cfyx2LC3zduNN/wmJanberDvUiD1ptwr1h/eN8Y5TNUHWvVYWsVZrg+yTnH8sRjIfrlbab7/CQy3ZHqmgGv9WkRyL74EnewcVa5oqrIe2F6qfvFPkrSfaQ9qDqr97/xaaj4M1FMxPrt3/CNR6uOs3fEFRMafUzUh0oS04D3zrGNtBDEMIs/qx94+4RtjFVD+jX7zfCFHuS+wwWjZnWMbMgI4WntoC+Eq9xJ7gRENaTqwvhWUaZkbxP9WlzQyUK8ZPyvuVNbFujJLwzMsJg7h9Pot7r/AAlo6Et6TD4NrbqtcE2AvZtLn7pgjHV1oYeo3Fl9Gg5vUFiT3LmPlCfybEfNUGYZlxFUZdbgFFN+W+89R63JWSXYwPSm3lJ9+DXqm7deQ8RWnWfqjeNN4gvF1anCzDt0MwJSsjVSO1mJjIpxtcW3GmR/Epjq4kRLdxq2OeiiWH9Wiq+LRBd2CgkAEm2p4RltqpyYjmAtvMtOOsKUG8ObPxXC8BrjwfVRj3ZP804uLa+qOO7ID5kn3Q4ysDKNy8UD4SLt6nmoMLjQqfaIM2Xi2JsaY73dnPkFAkzpDicmHJKZ7soy3yDne/hGyacGKirSRWxhTzXznmokb7buEYbFKwIFAoeB9JmHlacZrLeUPiuC98mPZZ7LGKWPoWGf0wbjlUEeGsc+e4b7SuO+kfhIUEdkxzJ3RSrGlxeG/wDcOO+lU/KKGKw//uh/FTcfCTgjsn+XHCOycydk4K1Hhi6XiCPhO5qfDE4c97W+E72kRme9H3zhUxeS+6vhz/GI3WWoqls9Aga2VwT4AHWc6RymM1W5wfVxIB4+cXXxjMp3WFt0DV6hvAk1tYbBc3NrkXafqj73/i09PTVlwZSKXV9Zu8xBnZ6Y0+pmpHpQxEmenoIYlp2r6id7fCenoUe5L7EWpvjZnp6AwkNvCI/VDuP809PR1HqX6r7iq/Q/3+xl3S71KP36n8qyzfJp+oP/AMh/+2s7PT1nqnQ/1X2PP+m9C/f7mnH1ZAG8zs9MGRpIB471jI2G3nunJ6LHIY6Tfq6P7w/9t4nZ3qz09OJfARw+8QsOE9PSVyAGtlR7pV+pH319xnp6Ml/TYuP9RFV4xLep4/nOz0z48l59hg8IsbpyegoYIac/OenoZBGfjIdSenpDBZBxG493xiNmfrfP3T09DXSwO6Df0Wgivvnp6CuEMX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617" name="AutoShape 17" descr="data:image/jpeg;base64,/9j/4AAQSkZJRgABAQAAAQABAAD/2wCEAAkGBxQSEhUUExQVFRUVFRQUFBcUFxcXFBQVFBUXGBcXFBQcHCggGBolHBUUITEhJSkrLi4uFx8zODMsNygtLisBCgoKDg0OGhAQGy4kICQsLCwsLCwtLCwsLC8sLCwsLCwsLCwsLCwsLCwsLCwsLCwsLCwsLCwsLCwsLCwsLCwsLP/AABEIALEBHAMBIgACEQEDEQH/xAAcAAABBQEBAQAAAAAAAAAAAAAFAgMEBgcBAAj/xABLEAACAQIDBAYFCAcFBwUBAAABAgADEQQSIQUxQVEGImFxgZETMqGxwQcUQlJTcpLRIzNic4Ky8BWDk9LhFiRDY6KzwkRUdOLxNP/EABoBAAIDAQEAAAAAAAAAAAAAAAIDAQQFAAb/xAAwEQACAQMDAwMDAwMFAAAAAAAAAQIDERIEITEyQVEFEyJhsfBxgZEzocEUFSPR4f/aAAwDAQACEQMRAD8A1ExFouckHCCIm0WYmcSNkRt6YIsRHpwiQ0dch+hZfUa3YdV8uEeoY2xs65Tz3qfHhHLRygmsGxNwcu+C8WvWPfJP9qIOBg3FY9We+sB7houeCGXDOez4Qdsrh96PVtq0RhQA4ueHHSMbCqqwFiD1owAsAnrRQE5CBPRamInVnHADbIC4gNuzIN+663IPwPYZHxLbnA6oJuOIVhZx4GzdwPfC+3cD6RAeKm44d2sC0a62690GgJI6oJ0FzuB4eMoVItTLcHeJTulaEYkkD9YaPi6A28rsfCWfohgMoY23jLp4ljftOnnBW38KXxFJRa4AYHhYO1yTutbjLLgRdQlLVQAAd2bv7PfB7hN7BGpiLsADooLnlYaAk8uQ4m54RQFqLk7yGa3IEaA+FvOMjZ9vXNwTmcD6ZH2j8VFh1RyERtbE9TLc3fXvAOpPlaNfO4qPIDE4zRUQ4MQWgfiW1j+yCc7fcb4SPiTrH9ifrD9xvHdJjyc+AlSK652ZddMq3uIq9H61X8InDX/ZWe9N2DykpxIaZ7NR5Vj4KItHpfUq/iURIrnkJz5wezynZR/ERZ/jHxUp/Zv+IflO+mT7FvFz+UYFduY8osVm5+wSVNfiIxf4x4V1+w82MWMR/wAlfMxj0zc4tapjFJMDFkjBXzbraGD33nvPvhLBk5t99DBrbz3n3yKivFE0up/oHzORs1ABe4Gtu2KVuWvdLpSOlYiOM+kbvOOOGeE7OSCRBjtA7+4xl45hBqe6ccUyupGk7hcLmMm4yh17CPquUWG/jFjCPilBso3L7zJGEo5dRoeydo0JJAkkE2htNl9brD2wphsYr7jryO+V209aTcGxa9J7SVR9uih+sa43AfSPd5Ss7W+UioHcUkUIFBBYXYXIXXW28mWqWmqVFdLYTOrCLs2aiSIE2oKRp1EJWzCxAIJvcTL9tdM8S4YelKjUWSyCw04QZ0Vr1TjkpqxANerm329GoL6jl1GHjGV9A4U3KT3Io6lSnZLY0c1SiXARkpAAIUBYouhGe/V7gLC3jPbBrYis7k1SlKysgWmoIzXupJvcjnpC1DB6DtZQb8eqo+ECYjb1LC9V8wAdl0RiLgnS4H9WmPThUqPZGi5Qit2WepSdUYq7VCF9VtdbjUW7LwVWYvqdf65SHhem1G9lFRrkLfKALkXsSTpoCewC87W6SU6roop2LKz3vY5RbU9+ZfMS5/oqsltErrUQT5HLDlEuLR1HDKCDvAPbqAfjEnXd2cee6VZ6ecOUWI1oS4YLxY1j2xx12+43wjeLWPbFHXb923wiY8jX0kkz0WQJwiKsGjk7aJDRbi0mxx5RHFEbWOLJSBbFgRYEQItY2IDJeBHW8DBGRtdCdTw7YX2cOv4H3RGf3mNcfiLjK0mR6W2aTcQe78t8eRqbeqbE8tD5SuV8WG/WUge21z5yIzUvoO9M9h08iI+5XsXEq4437/zifTEb18jf2Sif2vWpnqurDtup9mnskvA9PqbaOpBGhI6w9mslO5DLkuIU8deR0is0C4bpDhqugqIew6HyMmhk3hreOk65BNzSRhBcnug9A3MEdu/zEnYE2v8Adb2KZ1zgK9MljfSLVBM7TpXVGpzN/CY8nTtxvT3iLuxljQQJ7LKTR+UFPpIR5QpszpfTrtlRHY7zYaAcyb2A7YUd+xzsuSx5YH2ztpKINjdvYO0yHt3pBlGVLdvb48O+Z5tTa1yTe/f7vbNjS6BJZ1f4M6tqm3jAJbU2m1Uk3JZesBxzJc28RmHjB+0SHQ5To4pHTj1yBBFDH/pFI4Mt+4Hqn4GGqiKiZf22t2DMSvvmpFqXHBUknG1+SBi6huff3Xlk+Thb4qs/IOO0kkD3NK3Up6++Hfk/rBMTrfrsyj7xW4/lEoep39llnQ2zRsdGsPRA8mv5VGU+6Zv0+Ho8XUDOUWtaqh0yZtFcEncc1j4y+bKbNQqqPWVqvnm9Iv8AMJWPlBwq1mRCbOafpKX7Wmq68dARzueyYugm41E0aGpinHcoBxhFCqzHrN+ipr9RSQahtzNgCe2EeiOPZ6jsxufRBB2XqZmPsXylax5sQN2livIjTTs3SZ0UrZKwPMET03xk+DJtZGnYKpZeNgBbwsPhH9n1LVXB0HVYdx1cf9N/EyFQa4ElYU9a54f18YM4JxaJTs7kvaODuMyX3XK8Rx6vMCN7BF2f923wjXzwo19Sx4A2sL3t+yOZ7YZwuGS71FIBamwKjQZiQbqOA03TB1ehweceDT0+qusZEc2ibDnHaeHZhdVLcNIv5hU+o3smPg/BpZJdxi08BJPzCp9Q+yKGBf6vtEnCXgHJeSKFEcUR/wCZP9UeY/OKXBv+z+IfnCUGRkhgreOIseXDN+z+JfzixRPNfxL+caosByH9mJ1/A/lGLb+8yZsodfwPvEhgD2mMfAtP5MH1PQscudQQbEHgRvkepsum5tdSeQIvbnaHNo7LoEM1RF0BJbcbc7wFs7YtOomZS1NWAsxP6QtzF9VX3w1uhVwUdgI5YZWFmKmDh0MRSbEi/CwhM7NdK7Uxii3WU2XRgN5NQ3tYC2p3y5nBiw46CEkyGykYHocjb3PkI/tDo6MPSzK7t1lFjoNTLfSw1jIHSKn+gP30/mEnexwJwexXKI61qillvYHQa6aTtXaVfDsRfMLEZqgAGo5rGa/TbCYXJRrM6utNb2Qka34wVtfp7gqgstU+KsICuSO7K2VSan1rk33qCR52nn2NSvpfxU/lCvRTpTg3UUqdYNUNzlAa9hvJ00HaZF6SdJlW4XTt4mWKGllWdlwLqV1TQMxOyqNPV/wi1z3nhA20NvJTUpTCovJRa55tzPfAG2ekZYkKZXK1dnOpmxTpUdOtt2UZSqVn4QT2jtosTAlauWi0p5jYankASfZJabFrsLik9vuxVXUOXLG06KiDqFSxlpwNcVNTv4wBX2ZUTV6br3qffJWyapVv63Rmkq/KwGpp7XDWMW14Mw2NZCSpNwVK24FGVj7LwhjqoC94vK4x1v2H2i1vaJPqO8MQdGrO59GdGCDUqsNzgHvIGW/slT+VpbU8PU1BVmTTeCyBhrw1Q/0Ia6C1P93Wqfsl58CTp4Wgb5WcQuRk/ct4n0gBHu8Z5/RfGol9TU1G8TM9rV875jvIBNudrHztfxiNm1stRTwB1kR2JF+33ztMnTvE9HF2MmSua5s97gSWzZSD3e+CNg1gaam/AeMlbRq2BJ0AlhrcXfYTtDaS0wRmAJOrHXwA4nsknZG1gtsrEknjqxPfz/KZtt7awLtkOmqqTqFXiR9ZjvJ7ZBwG3Hpnq7uN9WbvPAdnvi5Tp9LCjGfUjfEoJVGjZTvNjoT4cZx8AoNi7DwMz3o70tB0J3b9fjL/ALP2slUWaxHtHcZl6j05dUS3S1cuJCvmFP67eRilwFP6x8o7XoZdV6y8+I+9+cbVpmOkls0XVUk1yLGApcz5CKXA0v6UTgaOKwuL7ri/dOwXgjOXk4MHS/oCL9DTH/4Itnp2XLfec3decrVEKrlvfW9+/SFjEjJ+SZsywYkXtoNe0yEbyUvVFEfXqBj3AG0jqYMtgobsT0owzVsLiKY0Y02yEcdLj2ys7PxeI9AhqUmWoFAZSL6gC+o3y61yfR3tqBx9sDVXgRi7bkXRH2Rlq5w9L0bkWcMLGohG8HeV0t4SbS2nTpVEwrP12UmncG2UG1mbnr7JFanlrLVudaQQi/aSD36xjbmMNPD1KnFFDX42Ugm3gDHRVkA2g7QpOCxdgeQHKRdvC9E/eX3wglQMAw3MAR3EXHvkHbf6o96++dax1zGOntG+K/u0+MqdWjru19/cOMufTLM2Myr9SkPxXtK1tIth6qEjrIyvY80N4ajwjmXPB4RdnYawt6eoL1mv6ulxTv8AVXjzMou0tpNVY3YkeyH+kmdqFNmzZapzgtcEgglb38fKU11sZtJqnBRhx5KEY5yykO+2Ftj7GFYksbKOAvc/lIfRvGejxCErTNzlHpFDBSeIB0v29sK7IxLivk4M+vtlCvOVti1TSuFauzkRQEUL3C3nF0cMLcfMyXjV1AE5TWZrbZYsNHDcDcg8CSR5SvbRwPoahA3HVe48PO8tpXQSH0nww+bUKvHPVpn2MPc0t6Oo41EhVeN4FTxlYtbsFpBy68ryTUjJE16qyKVN4mw7I2kmGwe8ZQgAP1mAy6dguBf9mU75QttLXqIFvpRpXvx6tx46iVE4hrZcxsBYC+gF76DhEtUJ1Jvw110Eo0dIqc8ixUrOSsLSneTMNgiYjADWWPC4aa1OCauyhObWwc6M4YACWejsEYm61CRSHrZdCx+qDwHPygfo/hrMtt2kv9OkFAUSrrq7pq0eWO01PLdgROhWzwD/ALpSOm9wzt5sTrKp0u+Tegy58IBSqXH6O59E9zuF7lD7JpOXf4e+QNorov30/mmN7kr3uX7I+dsXgqmHqGnVR6bobMrC1u7mO3cYb2J0lakQM5A7dR58PKa7012LRxNRlqrfQAMNHXT6LTC+k+CXCYh6K1M4S2trEX1yt+0NN3OX9Pq3wIqUE9zaejvSYVAD1WHEoQy+P+ohXE4Gq5zUKnUP0cgJU999Rvt4z542djijhlZkYfSU2PjzHfebR0G6QPWQiorKdFLqMqsGBs4HA3B8r2h16cakckBCTg7B1dl4r65/w1/zRX9nYn67f4awU/SBAzKcYoKkqwz7ipsR5gxS7YpP/wCsU/3tvjMtpotrcJjB1+Lv/hj8p1cNUG+o3iiiRsOit6tYt92oT8ZNoUADqSe8kyCbBGtTIbC3YkAbrAa23kyMla/CT8aOvQ7F+EE0jpE15NWG0FyH8WOoe6V44qmdx9hhjG1WDIq263MgbmF7X7LiJwtFSDdRo7gDTQBiAJYaEXA9eoHIC69UbgeEYx+yKlek1EXTPYFiPVW4uR22vaWIoiHQdbgFGp8P6EjVKxY5bkkb0pnX+OruHcJxxMVOHIAawFtbFEqysNARa29ofoqQLMADyG4dl+PfAO16GZgN1yfYJK5QM74uxXdq7EpECuEYVGXViwKj0TWFxwmXdLaLPUYg+kte5FjNj2/SH9nlb6gEed5j9LAGpWWncgHfbgOJtOnP5PwRSTxV+S6bSwZfAYRKlWmy1F9GNRmpnJmU5r6AFQNfrTMcZRKsQRYgkMORGhBmiUfk9w7KX+duApsepx5Ss7RwAFR6V75dEY7yBw8o/TarJ4gTp23Kowl5+T6itR6rFQxFJjqdxAlQag2YLYlibADeSdwHbNG6NdEPQ0mNW4q1AAcp1prwAPFr2J8RA9S1dHTw+b3fAdCMpP4kLAG9JCdDb4mS6XGMYfZppMUZbnSx1swO4/6SdQpqCQOF9JSjJSWUd0yzu+RTU9J3bNK+yyfq1wfO6/GKep7orbD22S3bWUD8TH4Sxp/6iFVOlma1DENHWEbebzRnDM8J0iLppeAlcJuxN2YusuWz0uBK3suhLpsqjqNJcgrRKst5Fm6M4TVdO3ylmaQNgUrKTyAEntMLWzyqGlp1aAnnB+0nAyAnVnUDwNzJ+aCdrA3RtLUyXbwGgHbKFWpGnHKXBYim3YFfKd0iGDDFSPTPpSU6621cjkL+dphq0PSEsxJLEk333JuT2982bpZ0VO0afzlWtWy9W/qED6BHLkRqJlNDZzrUamylXVspU7wb6d8u+l16WoW3PgTqcoIkbCwAz65gPrIbHxB08vKW/bm1zgqBpUj/ALw9i7sBeko9VWtYGrre3C+vCBK2PGCFls+J5b1oX3M3OpusvC9zwghsc1T11U9Y3zG5J5ky7XqRi8IfuV6cW1lIHYesQd28634k7zfxmh0tkUjhsw1bLfS1rjneVH0qj/hoZModMatJRTVKeW/beU3KUtiwlZ3FM+W2UBSrDVdDvm30tw7h7phtbanp7HIqm4vbvE3OnuHcPdEThjsNzz3J+0T16H3fgYOTQSftX16P3fgYNFPtlTUdh1DuT8cFepTvwdbaX1vfwEaw7kXubXZ7KvWqN1jqB9EdpiKxyYiim+5v5SZs2gPRqQAM12Om8kk6y0+BB2nQJ39UHeoOp+++89wsIp0GigZQQRppaSMsaqWB3wWzhqkWDcSLC5PlBe1b3uDYgnXy/OTsRiWscoJ1FoI2gXykka6tzvES1EFJQvuycbLIZ6Q//wAhXnpfn1ZmuwaObGqo3kN7hLv0grl8CpQ2JbjpbTUTNaW1mw2IFSwLLfcwsQRaPs1s+UDGSkrrg0zH4I0MI1WpUUU1bMbAlrlraC/WvymbnGZsUKiqcucEA2vYdkT0k6aVMYLNdBpdFclDl3dXneDMHXIIuGHblP5QoxXB12ap0ewGDds6UyKxB67gZQTvCDcpN/dCNanY2MzTBdIjTuA1r6ag3lm6NdMqddhh8QwWodKVVtA99yVL7m5HjpMb1n06Vb/lg7tcofp6uPxYbdytyPHcbdolJ2ztunSxFYFSjnMQWsFOYaEcxvl6aidV1vBT0E9IH9EKr0wygkZggYEEMd1uyZvpetdKXt1N4/Ys1YXV0Atj0qtakKhDBbC7spVGvuK8x2iO9J6mTAU6N7t84cki+Xqq248fXEsf+29A0aVCorUKtHJTZag6rDcWpnittbytdOMUtWoiIwZQ1apdTcddlA9iz2GkipVU1wZtZ2g7lJYRp1hKrh5GqUZvyhsZcZkMLJWGpzyUZLoUoMYEymFcBTtaW/Y1LdK1s6j3S17LXd5R0+mwEOrcueyBZD4fGPk6wbR2ilKnrdmZgqqpGYsRu7OccxArVF/RZFs2Vi5O/wDZsNZ5fWVFGbZt0aMsE+w5j3cUmemA1jY89N8iYfErXAp5CCfYJ3F0a1Cnclc4OfMlwrBVIKFTuNrniDaOYDF0qdTOQFapYIunXJ3lV3jfrwnmq9SpVrqL28osxSjG4RpIF6igBFFjw3b5lnyo7VppiP0CBaop2etzBOmQcxY9btl+2tiGLsl+qDqBxPM85UOkfRSni2zl2RsoUkAEEDdp4zY0VN0JZdxFX5xsZD85Nyb6km/G5PEmScJWJNpbq3yYv9HEp/Eh/wA0TS+TXEA3FakbbtGE0/djzcRgwPQT+rSFj6IUki00X/Ypvm2QMgrhwQ2uXLxBgup8nFdt9ekO9WPxleLeV2w3xaxStlOS1jzHvn0ZT3eHwmbbK+TQIQamIzagkIltxvvJM0VWhTknwdFWJ+2D1qP3fgYG1/owrtg9aj9w/wApglVPKUtU7NFrTrZjx2jSrVUdXBK66disbSXhNr01ppdxfKO8aST/ALP4e/6hO8XHxnv9nMN9io/ib85pS9l8N/2M+PvLlL+5DPSOje3pPIH8pHqY8BtHBFgRqNLwk3RnC/ZD8b/nODoxhdwpW/ib84DhSfd/wv8Asm9Xwv5/8KxQquHLM+mbdm4d0c21tVgo9EA7abza1oZHRGhfUv5j8o/S6MYccGPe0RPT0nKMrvZ3OpRlCLi+/wBSr7Gxisi08RTAUXYm4YEneLSPtLYeAqHMtMkngtMD3mXSnsPDj/hjx7O2efC4dd4TxIhSe7b7jYRsrIyvbfyY0apD4fECmdxSqAoA36EDf3wGOh+IBsK50NtM1tDwNptfzzCqfWpe+NP0hwy7jf7qH8oPuJdw/bb7GZ9HeheKaqFeqpVrAlgTlAvcgW1Mt+L+SbB1FsalTN9cEBu4cAIUqdLKQ3JUPgB8ZB2z0pSmhZlsVUsVuDbTqhiNASbaamNpZVnjDcXUtSjeewrbeEp4anTpnEMxVeszAGqUHq5nBAAHmZFw3TLCJTSkUZBqFuhym19frkWsSbc5U6zPiKiPWO4tUNO9kTT9GpA9ZtxN4Kp5ahK1E9IVYhh9PMhIurDUS5P0Kj7cpY3lYz4+ozc8W7I0jpTsla1D0tJVqWW7gG5KEAnKQSVbjaZ3htnhWYkggBFWxuRoWsTpc9YS9dDq1PB4d67M64apaoBVuSGA6zILZsthrmvcjSVnH4ulUxFZ6CsKbsrgsCt2K9fKGAOX1T3kzN9FSWptC9t+f8+C/rG/a35AtdOQ8hITUr8IdqkDgOyJ9Gfqz2Rh2Ai4XskmlQtCvof2J04bskBCMFVUHWGMZtmlhqLVXN8o0X6TtwUCCKmFsCct7coGTo9UxVYZ7qo0vrp3CKq9O3I2k7Pc1Ho30bIppiTU9M9cCqSAAqmqATlPEBbLp9WHdqOgppYsoR1IykDOefO2t++ZL0H2iMBi6dCqxBaq1FiznIKTJekwB0Wzix3aOZo2Lq06rZaNQDKT1R1lew3I30D5jThPIa+MqcsG95cfqb1Ou5QTfCLBtdQ1MixJ0IA45gRbyJmeYPZdc7XatUpstP0dNUYjSyEkqPKaJRxN6AqL1jkBtuvbfpwO+CcTtNaoGbMoUndre4t8YMaMabylywIyc18eAdiHzMzHiSfMxKiP3ocXf8MUpofaP+GTlHyMwfgYjtKLvQ+1P4Y4ho/bH8Jk5RIcX4EiKtFhqP23/SYsCkf+MPwtJzj5IxfgbEUI4qU/tV8jFimn2qeRhKSIafgcxhzCg3LOh8FMaAMfUDJlzqbMGFt4NiDGhSMTXTk1YOm7XDpxA5GQ9pY80kDCmXJdEABA1drDU7hJEg7a/Vp+/ofzyw7iQbi9v4hSVFCkO01mPsFMe+Q227izu+bp/BUf/wAxE7ZrMGawuQNBfee+RMLjDlGahdtb3qWWUpVpXtexbjRja9h6pj8W3rYnL+7pIpHiwaRmNZhZsTiG7nyfyKseOMfhTor4FjEHFVj/AMS33EVfgYDqeZDFT8RGF2UW4VW++9Rv5mjlTAejQkqAL5juvu32G8xupmPrVKjd7G3kJ21lt2wHUX1Yag/oRKVakVuWYH6opm856WnwSq3eVURbCIyHlF+59BmH1ENibbqSj7zFvZBfSDEL1SwHVAquBuL7qa248Wt2wqaXbB20djYiowalkKXvYmxDCwub92k2fRa8IVm6krKxlerUJTpxUFd3BOJx/oUzVLiwzNuvmOgQdt7DzO6UvE7bq1GchjTViWbISvmd5h3phhypFMkEqTmIvYsfiL+2U/FdTq3vz/LunotXUa3vtYx9HSgt7bll2/tmrWoYOiKzsow6ZqZsES1kRbjVtF433CWLBtkpoCSWCgMbaX7+MC9EuhFWv6J86rmswUqWNt/OagvQBtM1U8NEpjzN6koaGtRoxbb3Zb1NOpUaSWxRjjrmwDd+X/WSFxLcz4qRLovQWgPX9M/eKdvjaScN0JwhNgaqHQ/Q3G9vo9hlr/caSK/+kmyg/PKg4r4gxdLaTcSg5jX8poFX5P6BOleovdkPstH06BYewvVrnvKAfyyH6lS8MlaSXkolLE3+kvnCGDxADqTY6jdYy6J0Pwi6dYnta58gJyv0QwzDQup4HT4rBfqNN9mEtLNdzK/lP2NfLXRSdMrkbrX0JknoBtkrSUuwY02yL9ovL7wtNC2l0OFSnkp1xY7w4uNPHf4ShDYFXDYp6LoBcqUK2IcZQMw101HGInpNNr7Rk+N/rt9SKmoq6WDaRpvReuHFR1vkLdUHSxOrC3eTIW1NltTzZRdCbgjXKORHCSuiVHJRsd+dvZp8IfBlPV0YubiuFsh+grNU4yfPcoVPE1kFkZLa+tTVj5xX9oYjnSP90sM9IdnhbOmlzZgN1+YgU0zMaedN43NmDjUWR07Rr/8AIPfSH5zw2lW+rh/8L/7ThpGeFO0D3JeQ8I+B1doVvs8P+A/5ov8AtCr9lhvwt/mjQQzoWT7kiMIjq4+r9jh/+sfGO0sa5PWo0ADxXNmHdrGVSLhe5IHBEmkY5aRg0784ElvZEY7lpCyHtpepT/f0f5rwiBIO216tL9/S9l5oWKJWNonrnwkaP4xuufD3Ri8yKnUzUh0o4ViGiyJy0AK40YtF08ZwxY9QHtPuEkkZeNkxx40TBCEEyUlfJSZvqhjbtFrD3SKYnaRthKh4gG3mJb0VPOtGL7tfcraubhSlJeP8FF27iAaFRjq4qKoPHPUBZj4KAPGUqjhs9emn1io9tz7IarMXpuAT+sDm/b1b+dvOe6K4TPj6fJST4hbfGes9Qfxb/gwNHG2xtXRfBhAptuAt2buHgJbWrm3Hyg7BYbIq9w90nNU0mFFWRoy3ZHr1zzPlB9TG2vY2JsDzsL2HtMexVWB6zXMGUrExiEE2qE9UEnmTOrtg361yL6a2FvjBNonKOd4GbDwRacNtFCQQyg2tqCdLwnRxIO5l8v8AWVrZmKtYXtLFQqgxsXcVJWJatfkZRumdLJjKVXgVAPep/Iy8A87fGV3pngwyo9iCDbstvEtaasqM8nwVNVQdem4LnsO7I9Q8w7+1ifcRClJ7yqbOxbIBdgeBvYX5G/OTMVtg2sml955dgh1pws5JoTp4VFaLW49tvG0ywT01Jct7h2t1uMgDKd1XDn+8WQmUHeIg4dOKjyExJ185XsbsKOKsFEw5O40j3VFixgn+op7mWBvmVI/QXyE8Nn0vqAd0H3I+AsGGfmNT7M+BBnvmj/ZN5QN8xp8mHczD4xS4cDc9Qd1R/wA52cfyx2LC3zduNN/wmJanberDvUiD1ptwr1h/eN8Y5TNUHWvVYWsVZrg+yTnH8sRjIfrlbab7/CQy3ZHqmgGv9WkRyL74EnewcVa5oqrIe2F6qfvFPkrSfaQ9qDqr97/xaaj4M1FMxPrt3/CNR6uOs3fEFRMafUzUh0oS04D3zrGNtBDEMIs/qx94+4RtjFVD+jX7zfCFHuS+wwWjZnWMbMgI4WntoC+Eq9xJ7gRENaTqwvhWUaZkbxP9WlzQyUK8ZPyvuVNbFujJLwzMsJg7h9Pot7r/AAlo6Et6TD4NrbqtcE2AvZtLn7pgjHV1oYeo3Fl9Gg5vUFiT3LmPlCfybEfNUGYZlxFUZdbgFFN+W+89R63JWSXYwPSm3lJ9+DXqm7deQ8RWnWfqjeNN4gvF1anCzDt0MwJSsjVSO1mJjIpxtcW3GmR/Epjq4kRLdxq2OeiiWH9Wiq+LRBd2CgkAEm2p4RltqpyYjmAtvMtOOsKUG8ObPxXC8BrjwfVRj3ZP804uLa+qOO7ID5kn3Q4ysDKNy8UD4SLt6nmoMLjQqfaIM2Xi2JsaY73dnPkFAkzpDicmHJKZ7soy3yDne/hGyacGKirSRWxhTzXznmokb7buEYbFKwIFAoeB9JmHlacZrLeUPiuC98mPZZ7LGKWPoWGf0wbjlUEeGsc+e4b7SuO+kfhIUEdkxzJ3RSrGlxeG/wDcOO+lU/KKGKw//uh/FTcfCTgjsn+XHCOycydk4K1Hhi6XiCPhO5qfDE4c97W+E72kRme9H3zhUxeS+6vhz/GI3WWoqls9Aga2VwT4AHWc6RymM1W5wfVxIB4+cXXxjMp3WFt0DV6hvAk1tYbBc3NrkXafqj73/i09PTVlwZSKXV9Zu8xBnZ6Y0+pmpHpQxEmenoIYlp2r6id7fCenoUe5L7EWpvjZnp6AwkNvCI/VDuP809PR1HqX6r7iq/Q/3+xl3S71KP36n8qyzfJp+oP/AMh/+2s7PT1nqnQ/1X2PP+m9C/f7mnH1ZAG8zs9MGRpIB471jI2G3nunJ6LHIY6Tfq6P7w/9t4nZ3qz09OJfARw+8QsOE9PSVyAGtlR7pV+pH319xnp6Ml/TYuP9RFV4xLep4/nOz0z48l59hg8IsbpyegoYIac/OenoZBGfjIdSenpDBZBxG493xiNmfrfP3T09DXSwO6Df0Wgivvnp6CuEMX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619" name="AutoShape 19" descr="data:image/jpeg;base64,/9j/4AAQSkZJRgABAQAAAQABAAD/2wCEAAkGBxQSEhUUExQVFRUVFRQUFBcUFxcXFBQVFBUXGBcXFBQcHCggGBolHBUUITEhJSkrLi4uFx8zODMsNygtLisBCgoKDg0OGhAQGy4kICQsLCwsLCwtLCwsLC8sLCwsLCwsLCwsLCwsLCwsLCwsLCwsLCwsLCwsLCwsLCwsLCwsLP/AABEIALEBHAMBIgACEQEDEQH/xAAcAAABBQEBAQAAAAAAAAAAAAAFAgMEBgcBAAj/xABLEAACAQIDBAYFCAcFBwUBAAABAgADEQQSIQUxQVEGImFxgZETMqGxwQcUQlJTcpLRIzNic4Ky8BWDk9LhFiRDY6KzwkRUdOLxNP/EABoBAAIDAQEAAAAAAAAAAAAAAAIDAQQFAAb/xAAwEQACAQMDAwMDAwMFAAAAAAAAAQIDERIEITEyQVEFEyJhsfBxgZEzocEUFSPR4f/aAAwDAQACEQMRAD8A1ExFouckHCCIm0WYmcSNkRt6YIsRHpwiQ0dch+hZfUa3YdV8uEeoY2xs65Tz3qfHhHLRygmsGxNwcu+C8WvWPfJP9qIOBg3FY9We+sB7houeCGXDOez4Qdsrh96PVtq0RhQA4ueHHSMbCqqwFiD1owAsAnrRQE5CBPRamInVnHADbIC4gNuzIN+663IPwPYZHxLbnA6oJuOIVhZx4GzdwPfC+3cD6RAeKm44d2sC0a62690GgJI6oJ0FzuB4eMoVItTLcHeJTulaEYkkD9YaPi6A28rsfCWfohgMoY23jLp4ljftOnnBW38KXxFJRa4AYHhYO1yTutbjLLgRdQlLVQAAd2bv7PfB7hN7BGpiLsADooLnlYaAk8uQ4m54RQFqLk7yGa3IEaA+FvOMjZ9vXNwTmcD6ZH2j8VFh1RyERtbE9TLc3fXvAOpPlaNfO4qPIDE4zRUQ4MQWgfiW1j+yCc7fcb4SPiTrH9ifrD9xvHdJjyc+AlSK652ZddMq3uIq9H61X8InDX/ZWe9N2DykpxIaZ7NR5Vj4KItHpfUq/iURIrnkJz5wezynZR/ERZ/jHxUp/Zv+IflO+mT7FvFz+UYFduY8osVm5+wSVNfiIxf4x4V1+w82MWMR/wAlfMxj0zc4tapjFJMDFkjBXzbraGD33nvPvhLBk5t99DBrbz3n3yKivFE0up/oHzORs1ABe4Gtu2KVuWvdLpSOlYiOM+kbvOOOGeE7OSCRBjtA7+4xl45hBqe6ccUyupGk7hcLmMm4yh17CPquUWG/jFjCPilBso3L7zJGEo5dRoeydo0JJAkkE2htNl9brD2wphsYr7jryO+V209aTcGxa9J7SVR9uih+sa43AfSPd5Ss7W+UioHcUkUIFBBYXYXIXXW28mWqWmqVFdLYTOrCLs2aiSIE2oKRp1EJWzCxAIJvcTL9tdM8S4YelKjUWSyCw04QZ0Vr1TjkpqxANerm329GoL6jl1GHjGV9A4U3KT3Io6lSnZLY0c1SiXARkpAAIUBYouhGe/V7gLC3jPbBrYis7k1SlKysgWmoIzXupJvcjnpC1DB6DtZQb8eqo+ECYjb1LC9V8wAdl0RiLgnS4H9WmPThUqPZGi5Qit2WepSdUYq7VCF9VtdbjUW7LwVWYvqdf65SHhem1G9lFRrkLfKALkXsSTpoCewC87W6SU6roop2LKz3vY5RbU9+ZfMS5/oqsltErrUQT5HLDlEuLR1HDKCDvAPbqAfjEnXd2cee6VZ6ecOUWI1oS4YLxY1j2xx12+43wjeLWPbFHXb923wiY8jX0kkz0WQJwiKsGjk7aJDRbi0mxx5RHFEbWOLJSBbFgRYEQItY2IDJeBHW8DBGRtdCdTw7YX2cOv4H3RGf3mNcfiLjK0mR6W2aTcQe78t8eRqbeqbE8tD5SuV8WG/WUge21z5yIzUvoO9M9h08iI+5XsXEq4437/zifTEb18jf2Sif2vWpnqurDtup9mnskvA9PqbaOpBGhI6w9mslO5DLkuIU8deR0is0C4bpDhqugqIew6HyMmhk3hreOk65BNzSRhBcnug9A3MEdu/zEnYE2v8Adb2KZ1zgK9MljfSLVBM7TpXVGpzN/CY8nTtxvT3iLuxljQQJ7LKTR+UFPpIR5QpszpfTrtlRHY7zYaAcyb2A7YUd+xzsuSx5YH2ztpKINjdvYO0yHt3pBlGVLdvb48O+Z5tTa1yTe/f7vbNjS6BJZ1f4M6tqm3jAJbU2m1Uk3JZesBxzJc28RmHjB+0SHQ5To4pHTj1yBBFDH/pFI4Mt+4Hqn4GGqiKiZf22t2DMSvvmpFqXHBUknG1+SBi6huff3Xlk+Thb4qs/IOO0kkD3NK3Up6++Hfk/rBMTrfrsyj7xW4/lEoep39llnQ2zRsdGsPRA8mv5VGU+6Zv0+Ho8XUDOUWtaqh0yZtFcEncc1j4y+bKbNQqqPWVqvnm9Iv8AMJWPlBwq1mRCbOafpKX7Wmq68dARzueyYugm41E0aGpinHcoBxhFCqzHrN+ipr9RSQahtzNgCe2EeiOPZ6jsxufRBB2XqZmPsXylax5sQN2livIjTTs3SZ0UrZKwPMET03xk+DJtZGnYKpZeNgBbwsPhH9n1LVXB0HVYdx1cf9N/EyFQa4ElYU9a54f18YM4JxaJTs7kvaODuMyX3XK8Rx6vMCN7BF2f923wjXzwo19Sx4A2sL3t+yOZ7YZwuGS71FIBamwKjQZiQbqOA03TB1ehweceDT0+qusZEc2ibDnHaeHZhdVLcNIv5hU+o3smPg/BpZJdxi08BJPzCp9Q+yKGBf6vtEnCXgHJeSKFEcUR/wCZP9UeY/OKXBv+z+IfnCUGRkhgreOIseXDN+z+JfzixRPNfxL+caosByH9mJ1/A/lGLb+8yZsodfwPvEhgD2mMfAtP5MH1PQscudQQbEHgRvkepsum5tdSeQIvbnaHNo7LoEM1RF0BJbcbc7wFs7YtOomZS1NWAsxP6QtzF9VX3w1uhVwUdgI5YZWFmKmDh0MRSbEi/CwhM7NdK7Uxii3WU2XRgN5NQ3tYC2p3y5nBiw46CEkyGykYHocjb3PkI/tDo6MPSzK7t1lFjoNTLfSw1jIHSKn+gP30/mEnexwJwexXKI61qillvYHQa6aTtXaVfDsRfMLEZqgAGo5rGa/TbCYXJRrM6utNb2Qka34wVtfp7gqgstU+KsICuSO7K2VSan1rk33qCR52nn2NSvpfxU/lCvRTpTg3UUqdYNUNzlAa9hvJ00HaZF6SdJlW4XTt4mWKGllWdlwLqV1TQMxOyqNPV/wi1z3nhA20NvJTUpTCovJRa55tzPfAG2ekZYkKZXK1dnOpmxTpUdOtt2UZSqVn4QT2jtosTAlauWi0p5jYankASfZJabFrsLik9vuxVXUOXLG06KiDqFSxlpwNcVNTv4wBX2ZUTV6br3qffJWyapVv63Rmkq/KwGpp7XDWMW14Mw2NZCSpNwVK24FGVj7LwhjqoC94vK4x1v2H2i1vaJPqO8MQdGrO59GdGCDUqsNzgHvIGW/slT+VpbU8PU1BVmTTeCyBhrw1Q/0Ia6C1P93Wqfsl58CTp4Wgb5WcQuRk/ct4n0gBHu8Z5/RfGol9TU1G8TM9rV875jvIBNudrHztfxiNm1stRTwB1kR2JF+33ztMnTvE9HF2MmSua5s97gSWzZSD3e+CNg1gaam/AeMlbRq2BJ0AlhrcXfYTtDaS0wRmAJOrHXwA4nsknZG1gtsrEknjqxPfz/KZtt7awLtkOmqqTqFXiR9ZjvJ7ZBwG3Hpnq7uN9WbvPAdnvi5Tp9LCjGfUjfEoJVGjZTvNjoT4cZx8AoNi7DwMz3o70tB0J3b9fjL/ALP2slUWaxHtHcZl6j05dUS3S1cuJCvmFP67eRilwFP6x8o7XoZdV6y8+I+9+cbVpmOkls0XVUk1yLGApcz5CKXA0v6UTgaOKwuL7ri/dOwXgjOXk4MHS/oCL9DTH/4Itnp2XLfec3decrVEKrlvfW9+/SFjEjJ+SZsywYkXtoNe0yEbyUvVFEfXqBj3AG0jqYMtgobsT0owzVsLiKY0Y02yEcdLj2ys7PxeI9AhqUmWoFAZSL6gC+o3y61yfR3tqBx9sDVXgRi7bkXRH2Rlq5w9L0bkWcMLGohG8HeV0t4SbS2nTpVEwrP12UmncG2UG1mbnr7JFanlrLVudaQQi/aSD36xjbmMNPD1KnFFDX42Ugm3gDHRVkA2g7QpOCxdgeQHKRdvC9E/eX3wglQMAw3MAR3EXHvkHbf6o96++dax1zGOntG+K/u0+MqdWjru19/cOMufTLM2Myr9SkPxXtK1tIth6qEjrIyvY80N4ajwjmXPB4RdnYawt6eoL1mv6ulxTv8AVXjzMou0tpNVY3YkeyH+kmdqFNmzZapzgtcEgglb38fKU11sZtJqnBRhx5KEY5yykO+2Ftj7GFYksbKOAvc/lIfRvGejxCErTNzlHpFDBSeIB0v29sK7IxLivk4M+vtlCvOVti1TSuFauzkRQEUL3C3nF0cMLcfMyXjV1AE5TWZrbZYsNHDcDcg8CSR5SvbRwPoahA3HVe48PO8tpXQSH0nww+bUKvHPVpn2MPc0t6Oo41EhVeN4FTxlYtbsFpBy68ryTUjJE16qyKVN4mw7I2kmGwe8ZQgAP1mAy6dguBf9mU75QttLXqIFvpRpXvx6tx46iVE4hrZcxsBYC+gF76DhEtUJ1Jvw110Eo0dIqc8ixUrOSsLSneTMNgiYjADWWPC4aa1OCauyhObWwc6M4YACWejsEYm61CRSHrZdCx+qDwHPygfo/hrMtt2kv9OkFAUSrrq7pq0eWO01PLdgROhWzwD/ALpSOm9wzt5sTrKp0u+Tegy58IBSqXH6O59E9zuF7lD7JpOXf4e+QNorov30/mmN7kr3uX7I+dsXgqmHqGnVR6bobMrC1u7mO3cYb2J0lakQM5A7dR58PKa7012LRxNRlqrfQAMNHXT6LTC+k+CXCYh6K1M4S2trEX1yt+0NN3OX9Pq3wIqUE9zaejvSYVAD1WHEoQy+P+ohXE4Gq5zUKnUP0cgJU999Rvt4z542djijhlZkYfSU2PjzHfebR0G6QPWQiorKdFLqMqsGBs4HA3B8r2h16cakckBCTg7B1dl4r65/w1/zRX9nYn67f4awU/SBAzKcYoKkqwz7ipsR5gxS7YpP/wCsU/3tvjMtpotrcJjB1+Lv/hj8p1cNUG+o3iiiRsOit6tYt92oT8ZNoUADqSe8kyCbBGtTIbC3YkAbrAa23kyMla/CT8aOvQ7F+EE0jpE15NWG0FyH8WOoe6V44qmdx9hhjG1WDIq263MgbmF7X7LiJwtFSDdRo7gDTQBiAJYaEXA9eoHIC69UbgeEYx+yKlek1EXTPYFiPVW4uR22vaWIoiHQdbgFGp8P6EjVKxY5bkkb0pnX+OruHcJxxMVOHIAawFtbFEqysNARa29ofoqQLMADyG4dl+PfAO16GZgN1yfYJK5QM74uxXdq7EpECuEYVGXViwKj0TWFxwmXdLaLPUYg+kte5FjNj2/SH9nlb6gEed5j9LAGpWWncgHfbgOJtOnP5PwRSTxV+S6bSwZfAYRKlWmy1F9GNRmpnJmU5r6AFQNfrTMcZRKsQRYgkMORGhBmiUfk9w7KX+duApsepx5Ss7RwAFR6V75dEY7yBw8o/TarJ4gTp23Kowl5+T6itR6rFQxFJjqdxAlQag2YLYlibADeSdwHbNG6NdEPQ0mNW4q1AAcp1prwAPFr2J8RA9S1dHTw+b3fAdCMpP4kLAG9JCdDb4mS6XGMYfZppMUZbnSx1swO4/6SdQpqCQOF9JSjJSWUd0yzu+RTU9J3bNK+yyfq1wfO6/GKep7orbD22S3bWUD8TH4Sxp/6iFVOlma1DENHWEbebzRnDM8J0iLppeAlcJuxN2YusuWz0uBK3suhLpsqjqNJcgrRKst5Fm6M4TVdO3ylmaQNgUrKTyAEntMLWzyqGlp1aAnnB+0nAyAnVnUDwNzJ+aCdrA3RtLUyXbwGgHbKFWpGnHKXBYim3YFfKd0iGDDFSPTPpSU6621cjkL+dphq0PSEsxJLEk333JuT2982bpZ0VO0afzlWtWy9W/qED6BHLkRqJlNDZzrUamylXVspU7wb6d8u+l16WoW3PgTqcoIkbCwAz65gPrIbHxB08vKW/bm1zgqBpUj/ALw9i7sBeko9VWtYGrre3C+vCBK2PGCFls+J5b1oX3M3OpusvC9zwghsc1T11U9Y3zG5J5ky7XqRi8IfuV6cW1lIHYesQd28634k7zfxmh0tkUjhsw1bLfS1rjneVH0qj/hoZModMatJRTVKeW/beU3KUtiwlZ3FM+W2UBSrDVdDvm30tw7h7phtbanp7HIqm4vbvE3OnuHcPdEThjsNzz3J+0T16H3fgYOTQSftX16P3fgYNFPtlTUdh1DuT8cFepTvwdbaX1vfwEaw7kXubXZ7KvWqN1jqB9EdpiKxyYiim+5v5SZs2gPRqQAM12Om8kk6y0+BB2nQJ39UHeoOp+++89wsIp0GigZQQRppaSMsaqWB3wWzhqkWDcSLC5PlBe1b3uDYgnXy/OTsRiWscoJ1FoI2gXykka6tzvES1EFJQvuycbLIZ6Q//wAhXnpfn1ZmuwaObGqo3kN7hLv0grl8CpQ2JbjpbTUTNaW1mw2IFSwLLfcwsQRaPs1s+UDGSkrrg0zH4I0MI1WpUUU1bMbAlrlraC/WvymbnGZsUKiqcucEA2vYdkT0k6aVMYLNdBpdFclDl3dXneDMHXIIuGHblP5QoxXB12ap0ewGDds6UyKxB67gZQTvCDcpN/dCNanY2MzTBdIjTuA1r6ag3lm6NdMqddhh8QwWodKVVtA99yVL7m5HjpMb1n06Vb/lg7tcofp6uPxYbdytyPHcbdolJ2ztunSxFYFSjnMQWsFOYaEcxvl6aidV1vBT0E9IH9EKr0wygkZggYEEMd1uyZvpetdKXt1N4/Ys1YXV0Atj0qtakKhDBbC7spVGvuK8x2iO9J6mTAU6N7t84cki+Xqq248fXEsf+29A0aVCorUKtHJTZag6rDcWpnittbytdOMUtWoiIwZQ1apdTcddlA9iz2GkipVU1wZtZ2g7lJYRp1hKrh5GqUZvyhsZcZkMLJWGpzyUZLoUoMYEymFcBTtaW/Y1LdK1s6j3S17LXd5R0+mwEOrcueyBZD4fGPk6wbR2ilKnrdmZgqqpGYsRu7OccxArVF/RZFs2Vi5O/wDZsNZ5fWVFGbZt0aMsE+w5j3cUmemA1jY89N8iYfErXAp5CCfYJ3F0a1Cnclc4OfMlwrBVIKFTuNrniDaOYDF0qdTOQFapYIunXJ3lV3jfrwnmq9SpVrqL28osxSjG4RpIF6igBFFjw3b5lnyo7VppiP0CBaop2etzBOmQcxY9btl+2tiGLsl+qDqBxPM85UOkfRSni2zl2RsoUkAEEDdp4zY0VN0JZdxFX5xsZD85Nyb6km/G5PEmScJWJNpbq3yYv9HEp/Eh/wA0TS+TXEA3FakbbtGE0/djzcRgwPQT+rSFj6IUki00X/Ypvm2QMgrhwQ2uXLxBgup8nFdt9ekO9WPxleLeV2w3xaxStlOS1jzHvn0ZT3eHwmbbK+TQIQamIzagkIltxvvJM0VWhTknwdFWJ+2D1qP3fgYG1/owrtg9aj9w/wApglVPKUtU7NFrTrZjx2jSrVUdXBK66disbSXhNr01ppdxfKO8aST/ALP4e/6hO8XHxnv9nMN9io/ib85pS9l8N/2M+PvLlL+5DPSOje3pPIH8pHqY8BtHBFgRqNLwk3RnC/ZD8b/nODoxhdwpW/ib84DhSfd/wv8Asm9Xwv5/8KxQquHLM+mbdm4d0c21tVgo9EA7abza1oZHRGhfUv5j8o/S6MYccGPe0RPT0nKMrvZ3OpRlCLi+/wBSr7Gxisi08RTAUXYm4YEneLSPtLYeAqHMtMkngtMD3mXSnsPDj/hjx7O2efC4dd4TxIhSe7b7jYRsrIyvbfyY0apD4fECmdxSqAoA36EDf3wGOh+IBsK50NtM1tDwNptfzzCqfWpe+NP0hwy7jf7qH8oPuJdw/bb7GZ9HeheKaqFeqpVrAlgTlAvcgW1Mt+L+SbB1FsalTN9cEBu4cAIUqdLKQ3JUPgB8ZB2z0pSmhZlsVUsVuDbTqhiNASbaamNpZVnjDcXUtSjeewrbeEp4anTpnEMxVeszAGqUHq5nBAAHmZFw3TLCJTSkUZBqFuhym19frkWsSbc5U6zPiKiPWO4tUNO9kTT9GpA9ZtxN4Kp5ahK1E9IVYhh9PMhIurDUS5P0Kj7cpY3lYz4+ozc8W7I0jpTsla1D0tJVqWW7gG5KEAnKQSVbjaZ3htnhWYkggBFWxuRoWsTpc9YS9dDq1PB4d67M64apaoBVuSGA6zILZsthrmvcjSVnH4ulUxFZ6CsKbsrgsCt2K9fKGAOX1T3kzN9FSWptC9t+f8+C/rG/a35AtdOQ8hITUr8IdqkDgOyJ9Gfqz2Rh2Ai4XskmlQtCvof2J04bskBCMFVUHWGMZtmlhqLVXN8o0X6TtwUCCKmFsCct7coGTo9UxVYZ7qo0vrp3CKq9O3I2k7Pc1Ho30bIppiTU9M9cCqSAAqmqATlPEBbLp9WHdqOgppYsoR1IykDOefO2t++ZL0H2iMBi6dCqxBaq1FiznIKTJekwB0Wzix3aOZo2Lq06rZaNQDKT1R1lew3I30D5jThPIa+MqcsG95cfqb1Ou5QTfCLBtdQ1MixJ0IA45gRbyJmeYPZdc7XatUpstP0dNUYjSyEkqPKaJRxN6AqL1jkBtuvbfpwO+CcTtNaoGbMoUndre4t8YMaMabylywIyc18eAdiHzMzHiSfMxKiP3ocXf8MUpofaP+GTlHyMwfgYjtKLvQ+1P4Y4ho/bH8Jk5RIcX4EiKtFhqP23/SYsCkf+MPwtJzj5IxfgbEUI4qU/tV8jFimn2qeRhKSIafgcxhzCg3LOh8FMaAMfUDJlzqbMGFt4NiDGhSMTXTk1YOm7XDpxA5GQ9pY80kDCmXJdEABA1drDU7hJEg7a/Vp+/ofzyw7iQbi9v4hSVFCkO01mPsFMe+Q227izu+bp/BUf/wAxE7ZrMGawuQNBfee+RMLjDlGahdtb3qWWUpVpXtexbjRja9h6pj8W3rYnL+7pIpHiwaRmNZhZsTiG7nyfyKseOMfhTor4FjEHFVj/AMS33EVfgYDqeZDFT8RGF2UW4VW++9Rv5mjlTAejQkqAL5juvu32G8xupmPrVKjd7G3kJ21lt2wHUX1Yag/oRKVakVuWYH6opm856WnwSq3eVURbCIyHlF+59BmH1ENibbqSj7zFvZBfSDEL1SwHVAquBuL7qa248Wt2wqaXbB20djYiowalkKXvYmxDCwub92k2fRa8IVm6krKxlerUJTpxUFd3BOJx/oUzVLiwzNuvmOgQdt7DzO6UvE7bq1GchjTViWbISvmd5h3phhypFMkEqTmIvYsfiL+2U/FdTq3vz/LunotXUa3vtYx9HSgt7bll2/tmrWoYOiKzsow6ZqZsES1kRbjVtF433CWLBtkpoCSWCgMbaX7+MC9EuhFWv6J86rmswUqWNt/OagvQBtM1U8NEpjzN6koaGtRoxbb3Zb1NOpUaSWxRjjrmwDd+X/WSFxLcz4qRLovQWgPX9M/eKdvjaScN0JwhNgaqHQ/Q3G9vo9hlr/caSK/+kmyg/PKg4r4gxdLaTcSg5jX8poFX5P6BOleovdkPstH06BYewvVrnvKAfyyH6lS8MlaSXkolLE3+kvnCGDxADqTY6jdYy6J0Pwi6dYnta58gJyv0QwzDQup4HT4rBfqNN9mEtLNdzK/lP2NfLXRSdMrkbrX0JknoBtkrSUuwY02yL9ovL7wtNC2l0OFSnkp1xY7w4uNPHf4ShDYFXDYp6LoBcqUK2IcZQMw101HGInpNNr7Rk+N/rt9SKmoq6WDaRpvReuHFR1vkLdUHSxOrC3eTIW1NltTzZRdCbgjXKORHCSuiVHJRsd+dvZp8IfBlPV0YubiuFsh+grNU4yfPcoVPE1kFkZLa+tTVj5xX9oYjnSP90sM9IdnhbOmlzZgN1+YgU0zMaedN43NmDjUWR07Rr/8AIPfSH5zw2lW+rh/8L/7ThpGeFO0D3JeQ8I+B1doVvs8P+A/5ov8AtCr9lhvwt/mjQQzoWT7kiMIjq4+r9jh/+sfGO0sa5PWo0ADxXNmHdrGVSLhe5IHBEmkY5aRg0784ElvZEY7lpCyHtpepT/f0f5rwiBIO216tL9/S9l5oWKJWNonrnwkaP4xuufD3Ri8yKnUzUh0o4ViGiyJy0AK40YtF08ZwxY9QHtPuEkkZeNkxx40TBCEEyUlfJSZvqhjbtFrD3SKYnaRthKh4gG3mJb0VPOtGL7tfcraubhSlJeP8FF27iAaFRjq4qKoPHPUBZj4KAPGUqjhs9emn1io9tz7IarMXpuAT+sDm/b1b+dvOe6K4TPj6fJST4hbfGes9Qfxb/gwNHG2xtXRfBhAptuAt2buHgJbWrm3Hyg7BYbIq9w90nNU0mFFWRoy3ZHr1zzPlB9TG2vY2JsDzsL2HtMexVWB6zXMGUrExiEE2qE9UEnmTOrtg361yL6a2FvjBNonKOd4GbDwRacNtFCQQyg2tqCdLwnRxIO5l8v8AWVrZmKtYXtLFQqgxsXcVJWJatfkZRumdLJjKVXgVAPep/Iy8A87fGV3pngwyo9iCDbstvEtaasqM8nwVNVQdem4LnsO7I9Q8w7+1ifcRClJ7yqbOxbIBdgeBvYX5G/OTMVtg2sml955dgh1pws5JoTp4VFaLW49tvG0ywT01Jct7h2t1uMgDKd1XDn+8WQmUHeIg4dOKjyExJ185XsbsKOKsFEw5O40j3VFixgn+op7mWBvmVI/QXyE8Nn0vqAd0H3I+AsGGfmNT7M+BBnvmj/ZN5QN8xp8mHczD4xS4cDc9Qd1R/wA52cfyx2LC3zduNN/wmJanberDvUiD1ptwr1h/eN8Y5TNUHWvVYWsVZrg+yTnH8sRjIfrlbab7/CQy3ZHqmgGv9WkRyL74EnewcVa5oqrIe2F6qfvFPkrSfaQ9qDqr97/xaaj4M1FMxPrt3/CNR6uOs3fEFRMafUzUh0oS04D3zrGNtBDEMIs/qx94+4RtjFVD+jX7zfCFHuS+wwWjZnWMbMgI4WntoC+Eq9xJ7gRENaTqwvhWUaZkbxP9WlzQyUK8ZPyvuVNbFujJLwzMsJg7h9Pot7r/AAlo6Et6TD4NrbqtcE2AvZtLn7pgjHV1oYeo3Fl9Gg5vUFiT3LmPlCfybEfNUGYZlxFUZdbgFFN+W+89R63JWSXYwPSm3lJ9+DXqm7deQ8RWnWfqjeNN4gvF1anCzDt0MwJSsjVSO1mJjIpxtcW3GmR/Epjq4kRLdxq2OeiiWH9Wiq+LRBd2CgkAEm2p4RltqpyYjmAtvMtOOsKUG8ObPxXC8BrjwfVRj3ZP804uLa+qOO7ID5kn3Q4ysDKNy8UD4SLt6nmoMLjQqfaIM2Xi2JsaY73dnPkFAkzpDicmHJKZ7soy3yDne/hGyacGKirSRWxhTzXznmokb7buEYbFKwIFAoeB9JmHlacZrLeUPiuC98mPZZ7LGKWPoWGf0wbjlUEeGsc+e4b7SuO+kfhIUEdkxzJ3RSrGlxeG/wDcOO+lU/KKGKw//uh/FTcfCTgjsn+XHCOycydk4K1Hhi6XiCPhO5qfDE4c97W+E72kRme9H3zhUxeS+6vhz/GI3WWoqls9Aga2VwT4AHWc6RymM1W5wfVxIB4+cXXxjMp3WFt0DV6hvAk1tYbBc3NrkXafqj73/i09PTVlwZSKXV9Zu8xBnZ6Y0+pmpHpQxEmenoIYlp2r6id7fCenoUe5L7EWpvjZnp6AwkNvCI/VDuP809PR1HqX6r7iq/Q/3+xl3S71KP36n8qyzfJp+oP/AMh/+2s7PT1nqnQ/1X2PP+m9C/f7mnH1ZAG8zs9MGRpIB471jI2G3nunJ6LHIY6Tfq6P7w/9t4nZ3qz09OJfARw+8QsOE9PSVyAGtlR7pV+pH319xnp6Ml/TYuP9RFV4xLep4/nOz0z48l59hg8IsbpyegoYIac/OenoZBGfjIdSenpDBZBxG493xiNmfrfP3T09DXSwO6Df0Wgivvnp6CuEMX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5621" name="Picture 21" descr="http://sme.veu.sk/images/uprat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0692" y="4077072"/>
            <a:ext cx="3107492" cy="1944216"/>
          </a:xfrm>
          <a:prstGeom prst="rect">
            <a:avLst/>
          </a:prstGeom>
          <a:noFill/>
        </p:spPr>
      </p:pic>
      <p:pic>
        <p:nvPicPr>
          <p:cNvPr id="25625" name="Picture 25" descr="Hiker Carrying Baggag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429000"/>
            <a:ext cx="807518" cy="2552800"/>
          </a:xfrm>
          <a:prstGeom prst="rect">
            <a:avLst/>
          </a:prstGeom>
          <a:noFill/>
        </p:spPr>
      </p:pic>
      <p:pic>
        <p:nvPicPr>
          <p:cNvPr id="25627" name="Picture 27" descr="Future Beckham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09073"/>
            <a:ext cx="2448272" cy="225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317"/>
            <a:ext cx="3559943" cy="266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21412"/>
            <a:ext cx="3600400" cy="269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755576" y="764704"/>
            <a:ext cx="80194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Energetická hodnota </a:t>
            </a: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potravín</a:t>
            </a:r>
          </a:p>
          <a:p>
            <a:endParaRPr lang="sk-SK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Deviataci ďalej zisťovali energetické hodnoty niektorých potravín a zhotovili</a:t>
            </a:r>
          </a:p>
          <a:p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jedálny lístok s ich obsahom</a:t>
            </a:r>
          </a:p>
        </p:txBody>
      </p:sp>
    </p:spTree>
    <p:extLst>
      <p:ext uri="{BB962C8B-B14F-4D97-AF65-F5344CB8AC3E}">
        <p14:creationId xmlns:p14="http://schemas.microsoft.com/office/powerpoint/2010/main" xmlns="" val="3174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11560" y="764704"/>
            <a:ext cx="799288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Jed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lny l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stok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Raňajky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Chlieb celozrnný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(2 krajce = 140 g)                  </a:t>
            </a:r>
            <a:r>
              <a:rPr kumimoji="0" lang="sk-SK" sz="1600" b="0" i="0" u="none" strike="noStrike" cap="none" normalizeH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   1002 KJ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Jogurtov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1600" b="0" i="0" u="none" strike="noStrike" cap="none" normalizeH="0" baseline="0" dirty="0" err="1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pomaz</a:t>
            </a:r>
            <a:r>
              <a:rPr kumimoji="0" lang="sk-SK" sz="1600" b="0" i="0" u="none" strike="noStrike" cap="none" normalizeH="0" baseline="0" dirty="0" err="1" smtClean="0">
                <a:ln>
                  <a:noFill/>
                </a:ln>
                <a:solidFill>
                  <a:srgbClr val="2C2C2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sk-SK" sz="1600" b="0" i="0" u="none" strike="noStrike" cap="none" normalizeH="0" baseline="0" dirty="0" err="1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nka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s bylinami 125 g                   502 KJ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Reďkovka 50 g                                                          55 KJ   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Desiata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Grahamový rožok  (2 ks =100 g)                             715 KJ 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Rastlinn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maslo 10 g                                               150 KJ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Syr Eidam 45%     30 g                                          </a:t>
            </a:r>
            <a:r>
              <a:rPr kumimoji="0" lang="sk-SK" sz="1600" b="0" i="0" u="none" strike="noStrike" cap="none" normalizeH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400 KJ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Obed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Kuracie prsia 150 g                                                 549 KJ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Zemiaky 150 g                                                        465 KJ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Zeleninový 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al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t 200 g                                            300 KJ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Olovrant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Jablko 150 g                                                           383 KJ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err="1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Kneckebrot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40 g                                                     480 KJ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Večera 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Tuniak vo vlastnej 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ťave 150 g                               945 KJ           </a:t>
            </a: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Paradajkový 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al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t s cibuľou150 g                           149 KJ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2C2C2C"/>
              </a:solidFill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cs typeface="Arial" pitchFamily="34" charset="0"/>
              </a:rPr>
              <a:t>                                                       SPOLU         6095 KJ =  1455 Kcal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2C2C2C"/>
              </a:solidFill>
              <a:latin typeface="inheri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cs typeface="Arial" pitchFamily="34" charset="0"/>
              </a:rPr>
              <a:t>                                                 Zhotovil :     Marcel </a:t>
            </a:r>
            <a:r>
              <a:rPr kumimoji="0" lang="sk-SK" sz="1600" b="1" i="0" u="none" strike="noStrike" cap="none" normalizeH="0" baseline="0" dirty="0" err="1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cs typeface="Arial" pitchFamily="34" charset="0"/>
              </a:rPr>
              <a:t>Herud</a:t>
            </a:r>
            <a:r>
              <a:rPr kumimoji="0" lang="sk-SK" sz="1600" b="1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inherit"/>
                <a:cs typeface="Arial" pitchFamily="34" charset="0"/>
              </a:rPr>
              <a:t> 9.B</a:t>
            </a: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5" descr="http://www.pizza-calva.sk/rozvoz/files/Prib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86032">
            <a:off x="238496" y="382605"/>
            <a:ext cx="1971084" cy="1452033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1907704" y="260648"/>
            <a:ext cx="3958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Jedálny lístok - 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ukážka</a:t>
            </a:r>
            <a:endParaRPr lang="sk-SK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k-SK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99592" y="476672"/>
            <a:ext cx="3687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Pohyb pre </a:t>
            </a: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zdravie</a:t>
            </a:r>
          </a:p>
          <a:p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Pohybové aktivity na záver týždňa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484784"/>
            <a:ext cx="3096345" cy="232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096344" cy="232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30624"/>
            <a:ext cx="3096344" cy="23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149080"/>
            <a:ext cx="3096344" cy="23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55576" y="836712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Názov školy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: Základná škola, Slnečná 168/28, Námestovo</a:t>
            </a:r>
          </a:p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Adresa :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Slnečná 168/28, 029 01 Námestovo</a:t>
            </a:r>
          </a:p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Kontaktná osoba :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Mgr. Mária </a:t>
            </a:r>
            <a:r>
              <a:rPr lang="sk-SK" sz="2400" dirty="0" err="1">
                <a:solidFill>
                  <a:schemeClr val="accent1">
                    <a:lumMod val="75000"/>
                  </a:schemeClr>
                </a:solidFill>
              </a:rPr>
              <a:t>Lazovská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sk-SK" sz="2400" u="sng" dirty="0" err="1">
                <a:solidFill>
                  <a:schemeClr val="accent1">
                    <a:lumMod val="75000"/>
                  </a:schemeClr>
                </a:solidFill>
                <a:hlinkClick r:id="rId2"/>
              </a:rPr>
              <a:t>mlazovska@atlas.sk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                            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0904 446 236</a:t>
            </a:r>
          </a:p>
          <a:p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Spolupracovala</a:t>
            </a:r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Ing. Daniela </a:t>
            </a:r>
            <a:r>
              <a:rPr lang="sk-SK" sz="2400" dirty="0" err="1">
                <a:solidFill>
                  <a:schemeClr val="accent1">
                    <a:lumMod val="75000"/>
                  </a:schemeClr>
                </a:solidFill>
              </a:rPr>
              <a:t>Jagnešáková</a:t>
            </a:r>
            <a:endParaRPr lang="sk-SK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</a:t>
            </a:r>
            <a:r>
              <a:rPr lang="sk-SK" sz="2400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jagnesakovad@gmail.com</a:t>
            </a:r>
            <a:endParaRPr lang="sk-SK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0903 321 360</a:t>
            </a:r>
          </a:p>
          <a:p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projektu boli zapojení 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žiaci 5. – 9. roč. (151 žiakov)</a:t>
            </a:r>
          </a:p>
          <a:p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Počet žiakov školy: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315</a:t>
            </a:r>
          </a:p>
          <a:p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</a:t>
            </a:r>
            <a:endParaRPr lang="sk-SK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sz="2400" b="1" dirty="0">
                <a:solidFill>
                  <a:schemeClr val="accent1">
                    <a:lumMod val="75000"/>
                  </a:schemeClr>
                </a:solidFill>
              </a:rPr>
              <a:t>Denná téma:  </a:t>
            </a:r>
            <a:r>
              <a:rPr lang="sk-SK" sz="2400" dirty="0">
                <a:solidFill>
                  <a:schemeClr val="accent1">
                    <a:lumMod val="75000"/>
                  </a:schemeClr>
                </a:solidFill>
              </a:rPr>
              <a:t>Zdravý aktívny životný štýl</a:t>
            </a:r>
          </a:p>
          <a:p>
            <a:r>
              <a:rPr lang="sk-S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1719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75240" cy="1143000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</a:rPr>
              <a:t>Zdroje obrázkov</a:t>
            </a:r>
            <a:endParaRPr lang="sk-SK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dirty="0" err="1" smtClean="0">
                <a:hlinkClick r:id="rId2"/>
              </a:rPr>
              <a:t>www.kankan.sk</a:t>
            </a:r>
            <a:endParaRPr lang="sk-SK" sz="1800" dirty="0" smtClean="0">
              <a:solidFill>
                <a:schemeClr val="tx2">
                  <a:lumMod val="50000"/>
                </a:schemeClr>
              </a:solidFill>
              <a:hlinkClick r:id="rId3"/>
            </a:endParaRPr>
          </a:p>
          <a:p>
            <a:r>
              <a:rPr lang="sk-SK" sz="18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http://sme.veu.sk/index.php/aktuality/45-ako-odstranit-necistoty-v-domacnosti.html</a:t>
            </a:r>
            <a:endParaRPr lang="sk-SK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sk-SK" sz="1800" dirty="0" err="1" smtClean="0">
                <a:solidFill>
                  <a:schemeClr val="tx2">
                    <a:lumMod val="50000"/>
                  </a:schemeClr>
                </a:solidFill>
              </a:rPr>
              <a:t>clipart</a:t>
            </a:r>
            <a:endParaRPr lang="sk-SK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sk-SK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404664"/>
            <a:ext cx="864096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Zdravie, zdravé jedlo a pohyb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Aktivity:  celý týždeň sa niesol v duchu zdravej výživy a aktívneho pohybu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13.10.2014  -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Rozhlasová relácia,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ôsmaci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14.10.2014  -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Beseda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 význame  ovocia a zeleniny,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šiestaci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Turistická vychádzka,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 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Špania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Dolina, v rámci exkurzie v B. Bystrici,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deviataci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15.10.2014  -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Beseda o mlieku, mliečnych výrobkoch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siedmaci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- </a:t>
            </a:r>
            <a:r>
              <a:rPr lang="sk-SK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Úlohy na danú tému na hodinách matematiky, 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siedmaci</a:t>
            </a:r>
            <a:endParaRPr kumimoji="0" lang="sk-SK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-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Zdravé a nevhodné potraviny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 výchova umením, ôsmaci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16.10.2014  -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Odstráň obezitu – Svetový deň zdravej výživy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-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Energetická hodnota potravín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deviataci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17.10.2014   - 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Pohyb pre zdravie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5. – 9.ročník 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8240" y="2492896"/>
            <a:ext cx="5216128" cy="391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xlsmedical.com/site/sites/default/files/ckfinder/images/0001_Images_Website_SK_02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1776">
            <a:off x="226407" y="1654592"/>
            <a:ext cx="4226174" cy="2068184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22735" y="548680"/>
            <a:ext cx="59616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Čo je zdravý aktívny životný štýl 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Rozhlasová relácia, ktorú pripravili žiaci ôsmeho ročníka</a:t>
            </a:r>
            <a:endParaRPr kumimoji="0" lang="sk-SK" sz="20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77072"/>
            <a:ext cx="3096344" cy="23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4505" y="1424669"/>
            <a:ext cx="3055887" cy="22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635" y="1412776"/>
            <a:ext cx="30733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899592" y="548680"/>
            <a:ext cx="6776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err="1" smtClean="0">
                <a:solidFill>
                  <a:schemeClr val="accent1">
                    <a:lumMod val="50000"/>
                  </a:schemeClr>
                </a:solidFill>
              </a:rPr>
              <a:t>Špania</a:t>
            </a: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 dolina 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– aktívny pobyt v prírode, turistická vychádzka</a:t>
            </a:r>
          </a:p>
        </p:txBody>
      </p:sp>
    </p:spTree>
    <p:extLst>
      <p:ext uri="{BB962C8B-B14F-4D97-AF65-F5344CB8AC3E}">
        <p14:creationId xmlns:p14="http://schemas.microsoft.com/office/powerpoint/2010/main" xmlns="" val="15448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0" name="Picture 24" descr="http://www.clker.com/cliparts/4/7/c/5/1245694654242616301johnny_automatic_veggies_1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2714625" cy="283845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95536" y="571327"/>
            <a:ext cx="60127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Šiestaci besedujú o ovocí a zelenine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Dobre si pochutnaj – nezabudni  ich  poriadne vyumývať</a:t>
            </a:r>
            <a:endParaRPr kumimoji="0" lang="sk-SK" sz="20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283968" y="1412776"/>
            <a:ext cx="424847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Vláknina – podporuje funkciu žalúdka a čriev, znižuje riziko vzniku kardiovaskulárnych ochorení.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Mastné kyseliny – sú cenné a obsiahnuté v šupke dužinatých plodov.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Fruktóza a iné jednoduché cukry - dodávajú energiu pre organizmus.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Vitamíny - posilňujú funkcie dôležitých orgánov v tele.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Minerálne látky - najmä draslík - priaznivo ovplyvňujú biochemické procesy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sk-SK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23528" y="544522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Zelenina obsahuje minerálne látky, vitamíny, bielkoviny, tuky, cukry, málo kyselín a vodu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70" name="Picture 14" descr="Cartoon Veggies Running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1656184" cy="944027"/>
          </a:xfrm>
          <a:prstGeom prst="rect">
            <a:avLst/>
          </a:prstGeom>
          <a:noFill/>
        </p:spPr>
      </p:pic>
      <p:pic>
        <p:nvPicPr>
          <p:cNvPr id="19476" name="Picture 20" descr="Simple Fruit Ff Menu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49080"/>
            <a:ext cx="857250" cy="952500"/>
          </a:xfrm>
          <a:prstGeom prst="rect">
            <a:avLst/>
          </a:prstGeom>
          <a:noFill/>
        </p:spPr>
      </p:pic>
      <p:pic>
        <p:nvPicPr>
          <p:cNvPr id="19478" name="Picture 22" descr="Simple Fruit Ff Menu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293096"/>
            <a:ext cx="8572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7" descr="Chees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45056">
            <a:off x="791002" y="3983203"/>
            <a:ext cx="1457818" cy="830958"/>
          </a:xfrm>
          <a:prstGeom prst="rect">
            <a:avLst/>
          </a:prstGeom>
          <a:noFill/>
        </p:spPr>
      </p:pic>
      <p:pic>
        <p:nvPicPr>
          <p:cNvPr id="21541" name="Picture 37" descr="Parfait Fruit Yogurt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33056"/>
            <a:ext cx="733425" cy="942976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404664"/>
            <a:ext cx="820301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Siedmaci besedujú o význame mlieka a mliečnych výrobkoch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Mlieko a výrobky z neho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obsahujú mnohé významné látky dôležité pre plnohodnotnú výživu.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Sú to hlavne bielkoviny, tuky, cukry, vitamíny, minerálne látky a stopové prvky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AutoShape 3" descr="data:image/jpeg;base64,/9j/4AAQSkZJRgABAQAAAQABAAD/2wCEAAkGBxQTEhUUExMVFRUWGRsbGRgXGRwfHhwZHhwdHCAaFxgaHCggHR4lHSAeIjEiJSorLi4uHB8zODMsNygtLisBCgoKDg0OGxAQGywlICY0LDQ3NS40LDQ0LTQsLC8sLCwwLC8vLCwvNiwrLCssLC0wLDQ0NCw0LTc1LC83LCwsLf/AABEIAMUBAAMBIgACEQEDEQH/xAAcAAEAAgMBAQEAAAAAAAAAAAAABgcEBQgDAgH/xABQEAACAQMBBQQFBwkEBwYHAAABAgMABBEFBhIhMUEHE1FhIjJxgZEIFEJScpKhFSNTYoKxssHCM2OioyQ0Q4OTs9E1VGRzdMMWF0RV0uHx/8QAGgEBAAIDAQAAAAAAAAAAAAAAAAIDAQQFBv/EAC8RAQACAgEDAQUHBQEAAAAAAAABAgMRBCExQRIFMlFxgQYTFGGxwdEikaHh8FL/2gAMAwEAAhEDEQA/ALxpSlApSlApSlApSlApSlApSlArV7Uai1tZ3M6gFooZHUHlvKpIz5ZraVqdrLMzWN1EOckEqj2lCB+NBVGg7WX9n8xu726+cWd7hZN5VXuHbipBHTHE9MBuGcGrtqmtndP/ACjs4sHDf7t1Tykjdtzj0zhQfImpv2V7QfPNOhdj+diHdSg899OGW82XDe+qsd/VuJ8J3rrUwl1KUq1ApSlApSlApSlApSlApSlBUO1sU2paxPZrcTQxWluCBExUGdwrKzY5jDD7vDGTUp7INdku9MjaZi0sTNFIzZySnIsTxLbhXJPEnJqOdnknzi/1W8GCr3AiQjqseRnPmpQ1ndiHCPUFHIX0uPgv/QVVW+72j5J2rqsSsqlKVagUpSgUpSgUpSgUpUM257SbTTQVZu9uMcIUIyPDvG5IPbx48AaCZ1qtU2ktLY4nuoIm+q8ihvuk5qpzb7QaxxZvyfatyXihK8eg/OscfW3VPMVtdG7CLKPBuJpp26gYjQ+4Zb/FQS1+0jSxzvofcSf3Cv2PtH0s8r6H3kj94rzsuzLSohhbKM/bLP8Axsazf/gXTf8AuFr/AMFP+lB6W+2enuQFvrUk8h3yZPuLZrcwzq4yjKw8VII+IqLXnZnpUgw1lEPsbyfijCtFddi1jvb9tLc2rjkY5M/xAt/iFBr+zJPm1xqOnnh3E5kjH91J6uP2Qp/aryu7htF1FrrdJ0+9IE+6M91Nn+03R0JJPDnvMMZCg6jUtn7rRLyG/munvIHPczSMG31jblv5LEgEAjjzUDqKtEiK5h+hNDKvkysp/AitPJM4snq8S2KRF6aSC1uUkRXjZXRgCrKQQQeRBHAivWqnj2PvLBi2k3e5GTk2txlo/wBluJX8CerVmx9ot7b8L/SZxjnJakSKfPd+iPa1bFctLdpVWx2jwsuvC+u0hjeWRt1I1Lu3E4VRknA48BVZah262CcEhuZG6gqq4PgxLZz7AaxP/nBcyA93olxIh67zkEeYEBFWILO0fXba6Xetp4pgOe4wJH2hzHvrR6h2hWkOopp7lhKwUb+BuB34qjHOQSMdMektU5sRsZPdXdxi0ubCNg0kExDhreQH0VWQhC6kFlKjjjBzwyfaTsl1KT55NOWe7Ro2gdZVImJY7532IZSqgEZ3fCg6GuJ1RSzsqKObMQAPaTwFavTNqbO4lMUF1DLIAWKxuG4DAJyOGOIqge1PQLyG2gn1K8ee5lfCxD+zjRV48Rhd/wBX1QAfSOW51Juzvaqz061RILC+mmdVaaVIM7zkZKhi2dxTwAwB15kkheFKrqDtlsN/cnS5tW/voj8cIWP4V9XHa/ZklbWK6vHHSCFse/ewfwNBYdQbtN2w+bR/NbbMl9cjcijT1kDcO8b6uOOM9RnkDjUT63rl76MNvFp0R5ySsJJcfqrjAOOhUe2thspsZDZlpSz3Fy/9pcSnLt47uSd0H2knqTVGTPWsdOsraYrS99ktFTTrFIiR+bUvI3i3rMfYOQ8gKweweBvyc8zc7i4ll/cn71Na3b7W3uGOlWI7y5nG7Kw9WGI+sZG44yOB8AfEqDZGz2kpaW0NvH6sSBc+JA4sfMnJPtqPHrOptPlnNMdIjw2NKUrZUlKUoFKUoFKVUvbrty1tGLG3YiaZcyMOaxHI3QejOc+wA+INB8ba9ok9zcfk3RvTlYlZJ15KB63dtyAHWTp9Hjg1IdguzK3sMTS/6Rdk7zTPx3WPE92Dy+0fSPHlnFcvQ3ToGVHZQ4wwUkBh4MBzHtr30/Vp4OMM8sR/u3Zf4SKDtalUR2X9sEplS21Bw6uQqTkYKseAEuOBU8t7mOuRxF70Co1tjtR807mKJBLdXL7kMZbdGeryHmEXyGTy8xIppAqljyUEn2DjXHs21c76gL92LSrKJACTgBWyIx4Lj0ceFB0i2g6vJ6TatHCT9CG0QqD5NKxY++vj8la3EMx6ha3J8Li27sfGFv5VItmNoIb63S4gbKMOIPrI3VHHRh/0IyCDVcbVbQ3yas1tLePZ27qptikcZWQ4GQZHUkNvZGD1xyyN4zEbnTZbQbaXVvBIuo6OzxkEM0LrJCy44l8jKD7Qqntnu0N7Gdvm0bCzZifm0km/u5+pJugqfcfPePGrdW71eDil3BdjPqXEIjOPAPDjj5kVGddtNLvm3b62fSLtuUwwYXbieMi/m28SW3T+tUZ9No1Kc0vTqm+y221pfgdzKBJ1ifCuPYPpDzXNSKuatpezq6sJU74j5szqBdoC0aqWA3nA9JSAc469Cat+z2JvQgew1x3gYZTvUWbh5SEkEewCtW3F/wDMrK5/izO0qwtn0+5knjjJSJijsBvLJjCbrcxl90Y65xW/7NGkOlWZlJLmFTk8yp9TP7G7Ubi7NJ7h0Oqag91GhyIEQRoSPr7uM/AHnx41ZKKAAAAAOAA6DwFXYcc0jUq8l4tO4ftKUq5WUpSgqvtotgs+n3U8fe2cMjLOmCQu/jddlHMcOvPAH0qmOnPE0StAUMRGVMeN3H6u7wrfXVskiMkiq6MCGVgCCDzBB4EVWuvdmem2qSXHzq6sYV4uIpsL7gysxJ5ADOeQFUZcPr8rceT0pPqurwWy79xMkS/rsBn7I5k+Qqo9tO15pMwaeGUNwM5HpnyiTpnxPHwAPGsDRez/APK03eWqyw2Skg3NyxeWYjgSqjCnw4AAccknhVoW9lpGgqoCg3DD0eHeXEh/VAGVBx03VrFONWvWerNs0z0hDNibXV4oiun6clsJOMlzeEmWRvE72CF8FCEdckkkyWPZbaB+MurxIfCOMH90aVkXG0eqXX9jHHYRHk8o72Y+BEYO4nsbNRrauwMEL3Fzq9/vAHdCzBAz44LHGoAyfL2mrvXHZmOPkmPVrUfm352Z2hj4xatDLj6MsYAPlnu2Nfdlt7e2lxFb6xapEsrbsdzCfzZbgBvAk48zkEfVxxEo7OVuhptt89LNOUyxf18EkoHzx3gm6DnjnnxzUA7WdSXU7m30i0xI4mDzyLxEW6CpBPL0QzFvDAXiSQJKFx0pSgUpUe2y2pSxjX0TLcSncggX1pH8vBRkZbpkdSAQyNqdqLbT4e9uZN0fRUcXc+CL1P4DqRXMd7evdtqGpycywRAejykqqjx3IVfB6EIasjbvQDb6fcX+oyJPqE6rHGpI7uEOwBjt0PVULHe48iR1ZtAdC3dk+9A4vcCZvYHMA93X30FUUpSgV1t2V6415plvK5zIqmNznJLId3JPiQAx9tck10Z8nCQnTpl8Llse+OOgtWVAwKnkQQffXE+pWbQzSQv60TsjfaUlT+IrtqubO33Zs29/85Ufm7oZ8hKoAYe8YbzJbwoIdsbtfc6bN3tu3A4Dxt6jjwYeI6EcRx8SDedpt1o+s24hvdyJjxMc53d1vrRTcB5ZyCeowa5tpQdM/wDwxf2qf6JNHfwAegkzbkoHRVnXKOOfFgPwrVXm0SgNFf2NzAp9bvYTJEfY6Bg3txVFaVrdxbHNvPLCc5Pduy59oBwffU10vto1SIYaSKcf3sY/fGUJ99RmsLa57x0TjZvVFgnih0+T55aTuEltPSkWJG5yRuQe7UcyjnByeXMWpoegW9oHW2jESyPvsqk7u8QBlVJwvIcFwKhHZV2iz6pLKkkEUaxKCWRmzljgAKQeHA9fDnVlVmELTud6KUrzuZd1GbGd1SceOBnFZRelKoPsa23vbnVGjnmeVJ0dirHKoy+kDGv0BzXAwDnjnAq/KBXwsylioYFhjIyMjPLI6V91zppL3NttUwbf3pbiQHn6UMmSD5qF3Wx03R4UHRdababZi3v1jS5Qusbhwu8QC2CPSAPEYNbmlBBO0ran8nQ28MJW378lFmKZjgRAMkIowWwQFXl48BUG0faLT4WY2y3N7cN/aSLE8krnxZ3A4cOQ4eVXZfsBG7GMyBVLbgAYtgZwqngWPIedVfZdomoXkkkGm6YsbRECQ3L7vd5z68fokHgeAJPDlUZrtbjyzj6xEbfkX5Yu+EFmlmh/2t02Wx5RKMhvJgRWIy6Vpkvf394dRvlPoqAH3GHECOIHdjOcY3iOOCMVt22B1G9/7T1RwhzmC0G4uD0LEAMPtK3tqV7N7D2Njxt7dFf9I3pP99skewYFZisR2Yvlvf3pQme41rV/Rij/ACXZtzd89868eQ4MM8Dgbo/WIqZ7E7E22mRlIFJdvXlfBdvLPRR0UcPaeNSWlZVlKUoNfr+sRWdvJcTNuxxrk+JPRV8STgAeJqAWVytpHJreq+jcSruwQ9YYzkrDEpx+cYcWJxjjnHpZ+9Z1GK9vJJZ2A03SjvOTyluwOWPpCPOMdWOOIasXZvQ5NZuRqd+hW1T/AFO2bkVz/aSDqDgH9bA+iFBCuu0WC9urVdUvSYxLKsdtb9EiKu+8QfHdHHm3PgN0VduyGkxzaJbW8gzHLaIGHk6AkjwOTkHxqLfKP/7Og/8AUr/ypam/Z82dMsf/AE0P4RqKDljbHZebTrloJhy4o4HoyJ0Zf5joeFaOuydq9l7fUIDDcpkc1YcHRvrI3Q/EHqDVDbQ9iN/C5+bblzHngQyo+P1lcgfAmgq+umPk/wCmNFpe+wx38ryLn6uFQfEqT7CKhuxPYfKzrJqJCRjB7lGyzeTuvBV+ySTx4rzq+YIVRVRFCqoCqqjAAAwAAOQA6UHpUf252Xj1Gzkt3wGPpRvj1JB6rezmD5E1IKUHFOs6VLazPBOhSSM4IP7weoI4gjmKz9lNk7rUJe7toy2PWc8EQeLv09gyT0BrrLWtnLS73Tc28UpXkXUEgeAPPHlyqo9ue1mK1U2ejpEoXIMyKu4viIVHosc/TOR4A5zQb/QOzHS9NjEl88UsnV7hlWMHwWNjun9rJ9nKpVa7RaS+IkuLE54BA0WD5Acj7q5N1C/lncyTSPK55s7Fj8TWNQdM7BaclvrWqxxoqIVt3QKAF3WUk7oHADeJ5VZVcudiu0ZttTiV2O5OvcHJ5bxBTH7YA/aNdR0ClKE0EX2Z2CsrGeW4t4yryjGCchFJyVjHQEgHryGMDhUorT3+1NlCcS3lvGfqtKgP3c5rWS9pOlrzvofdk/wg0ErrwezjMiymNDIoKq5UbwU8wGxkA+FRZe1DSj/9bH91/wCa1mQ7faa3K/tv2pFX+IigklKxbLUoZhmKaOQeKOrfwk1lUGNqd8kEMk0hwkSM7HyUEn8BUA7DLVjZzXkmO8vZ5JSR4BiP498++tD21beKILrT1yswliQ8+MBjSYvnGPW9Arnlx64q0tl9M+bWdvB+iiRT5sFGT7zk0G0pSlApSlAqKdpG0L2lpiHjdXDCC3Uc+9fgGGfqjjx4Z3R1qS3l0kUbSSMERFLMx5BQMkmuVO0fbmTUbwSoWjihJFuAcMoyD3hI5OxAPDlgDpkhaFps4s9zBo6Emz09UlvGH+3uH9II3XByW9m8OBVauBFAAAAAHAAdB4Cuf+wba1o7qS2uWY/PPTSRySWlXIILHid4AjJPNAOZroGgrD5Q8O9pan6txGf8Lr/OpP2YPnSbI/3Kj4cP5Vp+3WPOjzn6rxH/ADFH86zOxqTe0a0P6sg+Erj+VBNKVrrDWopZpoFJEsJAdGGDgjKuo6oQeBHsODwrY0Fddp/agmmkQRIJrll3sMTuRg8i+OJJ+qCOHEkcM1QnbXqgk3i8JX9GYhu/EYf/ABVCtpL2Wa7nkuARM0jF1PNWzjc48t31cdMVraDrbs222TVLYy7ndyxtuyJnIBxkMp+qw8eRBHHGTLapD5NFs4W9kx6DGJQfFl3yR7gw+9VubUPILO6MWe9EEpTHPfCNu49+KCju2DtRadpLKzbdgBKyyg8ZccCinpH0J+l9n1qgpSgUpSg+4pCrBlJDKQQRzBHEEV2Zp+tRvZx3bsscbwpKzMQAoZQ3E9MZrjCumdiLuQ6VaQypukR4YMBxUMSnDp6O6fHPhio2tEQtxYrZLahlXW2lzc8NPgCRf95uQwBHjFBwdvItujyrUT7L/OP9euri7JxlWcxxZ8VhiwB8TUipVM5Jl1MfEx17xtprfZWyT1bSDh1Mak/FgTWeumwjlDEPYi/9KyqVDa+KVjtDGNhF+ij+4v8A0rwm0O2f1raBvbEh/eK2FKbZ9MfBHbrYewfnaopHEGPKEHxG4RRNIvbb0rHUJhj/AGN0e9jP6oJG8g8xk1IqxrfUIndkSWN3T11VgWX7QByPfUotMKr4MVu8QoztRurmW9Et3bLDKUVTuElJCnDfQnPDGBjJIwM11NpOox3EMc8R3o5VDKfIjPHwI5EdDUE17RoruFoZlyrcj1VujKehH/6PA1GuxnW5LK7l0i6P0maAnln1iF/VdfTA8d7qaupf1OZyOP8AdT07LrpSlTaxSlKChvlBbZFnGnRN6K7rz46twZE9gGGPmV8Kq7StAeV7QE4S6m7lSOYIZFbh5b4r9u3a/wBQbB9K6uMAnj/aSYHwyOFT/Y62Emm6dMBxtdWjDHwR2jJPx3KDRvpTnRjOMrPp14yMVOCqPuYII45Wbl9o1f3ZvtSNRsY5zjvB6EoHSRcZIHQMCGH2sdKr/R7NF1XWdKkO6t8rSRE8t5lL+h4kByf90fCsH5OkksV1e2zhhhVLKfoyI5QjwzxP3fKgsDtojzo137Iz8JozXn2Ig/kW1/3v/Okr37Y3xo159lB8ZUFe/ZTBuaRZjxi3vvEt/OghvbvetZyWV7bnu7lWdN8fSjAB3HHJlyeR8T41IuzztOt9RVY3Kw3XWIng58YSfWHXd5jjzAyYt8oSLvZdMg4/nJJBw8zEv86jK7FJqG0F5Ah+bwxbzkxKBukBVG6OQJc73uPtoLS237LrPUWMp3oZzzkjx6WOXeIeDe0YPLjgVCrX5Pqhx3l+WTqFhCsR5MZGA+BrJv8Aa7UNBkihv2W/tpM91KDuy4XdBDZzkjIOGJzn1+gnOzvaPp14B3dyiOf9nN6DZ8BvcGP2SaDdbP6HDZQJb26bkae8knmzHqT4/wAq2VfgOeVftByz2sbBPp9w0kaE2krExsBwQnj3TeBHTPMeYOIFXbt3apKjRyIrowwysAQR4EHgaq7aDsMspSXt5ZLUnpwdB7AxDf4qDnOlWpcdn2k2rH53rSuBwKQRjfz57rSY961mantxpFpY3FrpcEglmjKd8ygZDcCWkZt/1S2ABgE9KCNdlmyXzqbv5VzBCeR5PJzC+YHM+4dTV51qtltKFraQwgYKIN7zc8WP3ia2ta17bl2+PijHTXkpSlRXqQ7TNUupNRMCGQCMoIUTIJJUHeGObEk8fdVzacjiKMSnekCKHPi+6N4+85r3KDOcDI644/GvqpTbcaU48U0ta0zvZSlKiuYWs9783m7j+17t+7+3und58M5xzqoezDZq7+erO8ckSR728zgqWJBG6A3E5JyfDHjirrpUotqNKcmGL2i0z2KrbtfhMJtL6I7s0UoUN44zIufYVP3jVk1Xvbaw+ZRDqZ1x9x6U95HlRE4pXZpF+txBFOnqyxo49jKG/nWXUa7NVI0qyzz7hD7iMj8MVJa2XFKUpQch6PALfWoUbgIb5FP7E4B/dVoaZpBE2uaQODSf6Va4yOOQ67reTd0Mj6reFRHt10JrXUzOuQlyBIpHDEi4DgHnnOG/bFTHarVGlt7DaC0AMsACXKD6p4MjeQYsM45SBulBptvp/wAoWdtrNmxW4twqXKocNGQcq4weADk8eqsPqmpZ2B3r3Md7czbrTyTKHcKq7wVBjIUAdSeXEkk1WF9bC51MNpjymK9IMiR53oxI2JYplH0Qcnj6G6Rzwa6Q2c2dtrGLurWIRoTvEZJJY9SzEk8vGgjHbjJjRrkfWMQ/zUP8qiEna1Fp1nZ2sUJnmS2gMmW3UQtErbucEs3HiOAGeecgbz5Q91uaWq/pJ0X3BXb96iuftoNDuLSUx3MbIx4gnk4PHeRuTD/+HByKCea9t8NWvNLJhMLw3ADDe3lO/JFgqcA/ROQR4cTU/wCyYb2q6455i43QfLvJhj4KKovZaB1u7KRlYI1xHusQcNuyJvbp64yM+2r37Hjm+1s/+LP/ADJqDQ/KYiOLFugMw957oj9xqT3fY7ptxFGQkkD7i5aJ+fojiVcMvwArX/KPt86fA/1bgD3NG/8AMCrM0V828J8Y0P8AhFBRu1eyl5oEa3VlfytEJApiIIAyCcuu8UcEjHIHiPbV4aDqYubaG4UYE0aPjw3lBx7uXuqG9u2PyPN9uLH/ABFra9lBP5Is97n3f4bxx+GKCKdr23t3aXMFlY7ollUMWKhjl3KIqb3ojiDnIPMcuupuOyzVr7jqGpDBwdwFnUf7sbiA+ysXb+PvNqbJfqtbH3K5er3oOWe0Ts4bSRBI0wuI5GIOFKEEYOObcxnj5cqsDtS2QsrTRjJZwInpxN3nrOVY/pGy2CSOGcVKO3DSBcaVK2PSgKyr7jut/gZveBX5oFmNT2dihJGZLYRgnpJF6KsfY6A+6g94Zg6q6nIYBgfIjIr7qEdlusM8DWk3o3FoxRlPPcBwPunKHwwvjU3rVmNTp38d4vWLQUpSsJlKUoFKUoFKUoFVH2oXDXuoW9hDxIIU/wDmSEc/JVwc9Mt4VOttdqo7CEsSGmYERJ4n6xH1R1+FarsK2QkaR9UugSz73c73Ni3rze/io8ct5GrcdfLQ5uaNeiFy2FosUSRIMJGqoo8FUAAfAV70pVzmFKUoI3t9slHqVo0DndcelE/1HHI+w8iPA+OK5007V73RZ5rWaING43ZreXJjkQ8N5SPFcgMPeDjFdX1qdodm7W9Tu7qFZQORPBl+y4wy+40FafJ1tIe6vJ42IZ5VXumIJSNQWTJAG8TvMN7AzuchxFXDUN2O7ObbTZ5JraSfEibpjdlKcwQRhQcjGBknmfGplQU12/uZ5tOslPGWUk+RZljU497fCrgktkZQrIrKOjAEfjVM3Z+e7WouAUtFGf2EL/hK4Huq66Cme3VAt3pBAAAkfgOXB4eVbLsZ/wBd1o/+K/rmrC+UUu6lhN+jmb8Qrf01t+xiH0tUl+vfSj7vH+ugye3aDe0eY/UeJv8AMVf6qkuw02/p1kxOSbaHPt7tc/jWu7WIA+kXgPSPe+6ysPxFYXYnqHfaRb5OWi34z+yx3R9wrQaz5QlzuaWF/STxr8Az/wBNTHYa2MenWaEYK28WR57gz+OarX5R9wWSxtl4tJI7Y8wFRfjvmrigiCqqjkoAHsAxQUrtiuNq7I+IiP8AGP5Vd1UZ2qEx7R6bJyB+bcfZcOCPh++rzoNHtzAX069UDJNvNgefdtj8aiHyfb3f0rc/RTSJ7juyf1mrGu4d9HQ/SUr8Riqb+TjehLe+RyEETo7FuG6CrAlieQG5+FBt+07Ymfvl1PTeFyn9rH+lUcMjoTjgV+kMY4j0sPZHbi3vVC5Ec/WJjzP92fpD8fKsLabaiXV2aG3ZodOUlWkHB7gjmFz6sfl16/VGBdbI2jxhO5C7owrJwYee9zb9rNcvl+0sGK/oncz514c/L9ocPBy/d9bfHXj/AGsWlVvBa6jbcLe8EqDlHcrnh9sZb9wrKXa3UU/tNPjkx9KKUKD7A28azTl4L+7ePr0/V2MH2h4GaOmSI+fT9U+pUA0rtGkuA3dabcy7nBu5zIAfMqlZh20uf/s+of8ACf8A/Ctr0WdL8Vi+KZ0qDna/UGOI9Eu/awkH/tfzqNTbfalNM1vFDFbyDgVcYdT7JSAT1xu1i1fTG7dIQyc7BSs2tPSFszzqilnZUUcSzEAAeZPAVX20/ajFHmOzXv5TwD4O4Dy9Ec3PswPM1o5Nkbu6YNfXbNxzuqSfhnCqfYprJ0OWxtrl7ZY+7mUgB34l8gHAc8ifDgDWlfn4oifu4m8x16dv7/w89yvtNjmLRxom8xG+n8/xtpY9kby73ri5lxM3FRIMknoHHJF/VA4eHQ2/2e9ofeutjfItvdKAE3RiOVeQ7voDjoOBxwx6oh21UdwIzLayFXQZKYBDqOfAg+l7OfLwqPX9y09rHJewmNHGYbyH0kV+WHwSUIYYKk5JHIYBqvh83kZN5JiLV8xHev08/wCf2cfge0eXm3mtq1d9YjvX6ef8z+jpqlV12SbcG8RrW4dWuoB6ysCJo+kikczyB9oPUgWLXaidxuHoYmJjcFKUrLJSlKBXld3Cxo8jnCopZj4KoyT8K9agfbZrPzbSpgDhpyIV/a4t/lhvjQRDsAt2nub/AFBx6Uj7oPm7GVx/BV11SXYztxp1pYCCacQzGR3cMr4OcAEMFI9UAcTnhU9m7UNKUZN7Gfsq7H4KpNBovlCWJk0sOP8AYzIx9hDJ+9hXt2CIfyYZD6008rn2+iv9NRXtI7XrO4tZrS3iebvV3TI43FXqGUHLMQQDghfbVW6Nttf2sXc2908cYJIUYwCeeMg4oOme1OYJpN6WOB3RX3sQoHvJAqAfJq1HMV3bn6LpIP2wVP8AAvxqn9X2svbpSlxdTSISCUZzukjllRw/Cpp8nu+7vVCmeEsLrjzUq4PwU/Ggku37fO9prG2ByIO6LDzBM7fFAtXhVGdlX+n69fX/ADSPf3D4b53I/wDKVhV50FF/KJPdXWnzgcQH/wAt0b+qrzBqoPlJ22bS1k6rMV+8hP8ARVobP3Xe2tvKOUkMb/eQH+dBsK5Okuyl1qFsZhDayXDGf6zLHJJuxrjicluQ8AemD1jXIt/p6y2d3fAEk3qorHPqOsztkeJPd8Tx4eZqN4mYmInSN6zasxE6/NNNnto1nkENrAVhjA3nY4AHIBVGck+ZHU1t9d1uK1j35Dz9VRzY+AH8+lR+wuItMsELjMsg3tzqzkZx5BRgE/zODFdWi+dWJv2dmnW57qRforG0e9HuL9EZDjjzPnz83h9nV5OabVjWOPPmzyGD2VTl55tWJjFE635tMd53+/77TnZC+luVa5l9FWJWKMcgoPEn6xJ4ZPgcYzWTDYS6rdGzgcpbRY+dTLz/APKQ8t44I+OeAIbXSXDw2lrbW6711OqJGo6MQN5/IAnmfbyBq6tiNmY9PtEt04sPSkfq8h9Zj+4eAAFX8Dh1yZbZ5j+mJ/pj5ef+8tr2XwKZc9uTauqxOqx8um/+87lsdG0mG1hWG3jWONBgKP3k8yT1J4ms2lK7705Ue2v2NtdQTdnTDj1JU4SIf1W6jyORUhpQUPcC502Zba/O/G5xBdD1XHRZPqt45+JHpHVano8D6pCtwv5m9XuSw9ZJeAR1PQhtwceGN4Hhmr81/RIbyB4LhA8bj3g9GU9GHQ1zvtxps1iDZ3DE93+ds7niN9U+iT0dV6eO74qTy54cYeRGfFHSekx8/MfXu40+z44/KjkYY6T0tHz8x8p1Mw39u89lc/ML45b/AGE/SZOmSfpdPw54LbHYLUBZai9jIAbW+y0asBurNjDJg8MMOGPsDxqaalo8OuaXCz+g8kayRyLxMUpHHHiN7KkdQOhAIpnX5J0Vra5/N39kwljfpIqcd9Gxx9Eb3nu+RATxvw3I++x+7bpaPh+f9+/wYnifhOVGfF7lulo+G+0/Lff4dfpb57LraO+hvbN2tXjfeeNACjrxDKFPqbwODjhjkAeNTytbs3qourWC4HASxq+PAkcV9xyPdWyrqO0UpSgUpSgVQfyktVzPa2wPBEaVh4lzur7wFb71X5VY9tOwDX8a3FuM3MKkbv6SPOd0frKckeOSPCg5qpX1IhUlWBBBwQRggjmCOhrbWegPJZXF2vqQSRIw8pN4b2fJgg/boNPX0EJBIBwOZ8M+NfNXH2K9n8spluLqPFrNC0e44wZQxU5A5qoKhg3A5Ckcs0FOVLtldOuLaKTUyrRxRxyJG54b8sqNCO7B9bd3y5PL0COfCry0fsa0yCTvCkk/HISZgyD9lVXeHk2aiHb1fme5stLgxksrEchvue7jHDlgFvcwoJV2CaL3GmCUjD3LtIc890ego9mAWH2qsisbTLFYIY4YxhIkVF9igAfgKyaCs/lB229pW9+jnjb4hk/qqS9mNyJNKsmHSFV+56H9NaPt4YDR5fN4gPvg/uFOwe6D6PEv6N5VPvcv/VQTHaW/7i0uJv0UMj+9VJA+NUPp2lsNlJSsTyNNc94N1Sd1UKqWOPogI3H9arJ7dNT7nSZVBw0zpEPed9viqke+tt2V2wj0mzVeRiDe9yXP4k0HKmp6jLcyb8h3mOAAOQHRVHQVPdP2YntdB1Ce4jaMTtbCNHBDehKDvlTxAO8QM8+PQjPSSWcYbeEaBvEKM/HFR/bfa62sraYyTRd73bbkRYbzvj0QFGTjexk4wOdYrWKxqI6I0pWlYrWNRCB9hWmrcmXUpSGlVu4iXHCJAikkZ6kNjP2vrHFx1Tnya7jNtdx/VlVvvLj+mrjrFaxWIrHYpStKxWsaiClKVJIpSlArSbX7Mw6hbNbzjgeKOPWR+jr5+XUZHWt3SgjHZxs/LYWEdrM6O0bSYKZxus5YcwDnjn318bf7EQ6nDuse7mTPdTAcVPgfFT1HwqVUoIv2aaHNZafFbXBUvGZPUJIwzsw4kDxqUUpQKUpQKUpQKUpQRDa3s3sNQYvNEUlPOWIhXP2uBVj5sCa2Gzex1rZWrWsUe9E+e87zDGQkYJk4YPAAYAA8q39KCLab2daZBJ3kdlFv5yC28+D4qHJC48gMVKaUoPieZUVnYhVUEsTyAAySfdXHW0m0Ulzfy3qsyO0u+hBwyBSO7wR1VQoz5V1Ztvpct1YXMEL7kkkZVT4+KnPIMMqT0DVx9eWrxO0ciMjoSGVhggjoQaCeWPbNqsYw0scvnJEufim7WY3bnqX1bYf7tv5vVZKpJAAyTwAHj5VkanYtBNLC+N+J2jbHLeVipwfDIoJDtZ2g32oRiK4kUxhgwREVRvAEAk43jwJ4ZxVufJtuM2VzH9Wfe+8ij+mueavr5NtlMkd3I0bLDIYtxiMBmXf3t3x5jjyoMX5SupcbS3B6PKw+Cqf46p201m4iXdiuJo1+qkjKPgDirx7bezy6vJReW353djCNDyYBSxzH0b1jlefhnOBQk8DIxR1ZWU4KsCCD4EHiDQZdxrVy4w9xM48Gkc/vNYFbq60QrYQXeDiSeaMnphVjK/iZPhX5s1svdX8nd20LOfpNyRfN3PAfvPQGgtj5M2f9P8PzH/vVeVRLs12LXS7Uxb4klkbflcDAJxgKvXdUePMknhnAltApSlApSlApSlApSlApSlApSlApSlApSlApSlApSlAqJbb9ntpqQzKpSYDCzR4DY8G6OPI8uOCKUoKl2X7M1j1eOF7jfWFxIfzeN/cO8FPpnAJHHnwrado3Zms2otItxuC5IYr3e9utyPHfGckZ99KUEq2V7GbC1IebN3IP0oAjz5RDIPsYtVkKoAAAwBwAHQeVKUH7Ws1fZ21usG4toZiORdFJHsYjIr8pQfR0C17gW5toTAvKIxqUBznO4RjOSTnxJrMtbVI1CRoqIOSooUD2AcK/aUHr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09" name="AutoShape 5" descr="data:image/jpeg;base64,/9j/4AAQSkZJRgABAQAAAQABAAD/2wCEAAkGBxQTEhUUExMVFRUWGRsbGRgXGRwfHhwZHhwdHCAaFxgaHCggHR4lHSAeIjEiJSorLi4uHB8zODMsNygtLisBCgoKDg0OGxAQGywlICY0LDQ3NS40LDQ0LTQsLC8sLCwwLC8vLCwvNiwrLCssLC0wLDQ0NCw0LTc1LC83LCwsLf/AABEIAMUBAAMBIgACEQEDEQH/xAAcAAEAAgMBAQEAAAAAAAAAAAAABgcEBQgDAgH/xABQEAACAQMBBQQFBwkEBwYHAAABAgMABBEFBhIhMUEHE1FhIjJxgZEIFEJScpKhFSNTYoKxssHCM2OioyQ0Q4OTs9E1VGRzdMMWF0RV0uHx/8QAGgEBAAIDAQAAAAAAAAAAAAAAAAIDAQQFBv/EAC8RAQACAgEDAQUHBQEAAAAAAAABAgMRBCExQRIFMlFxgQYTFGGxwdEikaHh8FL/2gAMAwEAAhEDEQA/ALxpSlApSlApSlApSlApSlApSlArV7Uai1tZ3M6gFooZHUHlvKpIz5ZraVqdrLMzWN1EOckEqj2lCB+NBVGg7WX9n8xu726+cWd7hZN5VXuHbipBHTHE9MBuGcGrtqmtndP/ACjs4sHDf7t1Tykjdtzj0zhQfImpv2V7QfPNOhdj+diHdSg899OGW82XDe+qsd/VuJ8J3rrUwl1KUq1ApSlApSlApSlApSlApSlBUO1sU2paxPZrcTQxWluCBExUGdwrKzY5jDD7vDGTUp7INdku9MjaZi0sTNFIzZySnIsTxLbhXJPEnJqOdnknzi/1W8GCr3AiQjqseRnPmpQ1ndiHCPUFHIX0uPgv/QVVW+72j5J2rqsSsqlKVagUpSgUpSgUpSgUpUM257SbTTQVZu9uMcIUIyPDvG5IPbx48AaCZ1qtU2ktLY4nuoIm+q8ihvuk5qpzb7QaxxZvyfatyXihK8eg/OscfW3VPMVtdG7CLKPBuJpp26gYjQ+4Zb/FQS1+0jSxzvofcSf3Cv2PtH0s8r6H3kj94rzsuzLSohhbKM/bLP8Axsazf/gXTf8AuFr/AMFP+lB6W+2enuQFvrUk8h3yZPuLZrcwzq4yjKw8VII+IqLXnZnpUgw1lEPsbyfijCtFddi1jvb9tLc2rjkY5M/xAt/iFBr+zJPm1xqOnnh3E5kjH91J6uP2Qp/aryu7htF1FrrdJ0+9IE+6M91Nn+03R0JJPDnvMMZCg6jUtn7rRLyG/munvIHPczSMG31jblv5LEgEAjjzUDqKtEiK5h+hNDKvkysp/AitPJM4snq8S2KRF6aSC1uUkRXjZXRgCrKQQQeRBHAivWqnj2PvLBi2k3e5GTk2txlo/wBluJX8CerVmx9ot7b8L/SZxjnJakSKfPd+iPa1bFctLdpVWx2jwsuvC+u0hjeWRt1I1Lu3E4VRknA48BVZah262CcEhuZG6gqq4PgxLZz7AaxP/nBcyA93olxIh67zkEeYEBFWILO0fXba6Xetp4pgOe4wJH2hzHvrR6h2hWkOopp7lhKwUb+BuB34qjHOQSMdMektU5sRsZPdXdxi0ubCNg0kExDhreQH0VWQhC6kFlKjjjBzwyfaTsl1KT55NOWe7Ro2gdZVImJY7532IZSqgEZ3fCg6GuJ1RSzsqKObMQAPaTwFavTNqbO4lMUF1DLIAWKxuG4DAJyOGOIqge1PQLyG2gn1K8ee5lfCxD+zjRV48Rhd/wBX1QAfSOW51Juzvaqz061RILC+mmdVaaVIM7zkZKhi2dxTwAwB15kkheFKrqDtlsN/cnS5tW/voj8cIWP4V9XHa/ZklbWK6vHHSCFse/ewfwNBYdQbtN2w+bR/NbbMl9cjcijT1kDcO8b6uOOM9RnkDjUT63rl76MNvFp0R5ySsJJcfqrjAOOhUe2thspsZDZlpSz3Fy/9pcSnLt47uSd0H2knqTVGTPWsdOsraYrS99ktFTTrFIiR+bUvI3i3rMfYOQ8gKweweBvyc8zc7i4ll/cn71Na3b7W3uGOlWI7y5nG7Kw9WGI+sZG44yOB8AfEqDZGz2kpaW0NvH6sSBc+JA4sfMnJPtqPHrOptPlnNMdIjw2NKUrZUlKUoFKUoFKVUvbrty1tGLG3YiaZcyMOaxHI3QejOc+wA+INB8ba9ok9zcfk3RvTlYlZJ15KB63dtyAHWTp9Hjg1IdguzK3sMTS/6Rdk7zTPx3WPE92Dy+0fSPHlnFcvQ3ToGVHZQ4wwUkBh4MBzHtr30/Vp4OMM8sR/u3Zf4SKDtalUR2X9sEplS21Bw6uQqTkYKseAEuOBU8t7mOuRxF70Co1tjtR807mKJBLdXL7kMZbdGeryHmEXyGTy8xIppAqljyUEn2DjXHs21c76gL92LSrKJACTgBWyIx4Lj0ceFB0i2g6vJ6TatHCT9CG0QqD5NKxY++vj8la3EMx6ha3J8Li27sfGFv5VItmNoIb63S4gbKMOIPrI3VHHRh/0IyCDVcbVbQ3yas1tLePZ27qptikcZWQ4GQZHUkNvZGD1xyyN4zEbnTZbQbaXVvBIuo6OzxkEM0LrJCy44l8jKD7Qqntnu0N7Gdvm0bCzZifm0km/u5+pJugqfcfPePGrdW71eDil3BdjPqXEIjOPAPDjj5kVGddtNLvm3b62fSLtuUwwYXbieMi/m28SW3T+tUZ9No1Kc0vTqm+y221pfgdzKBJ1ifCuPYPpDzXNSKuatpezq6sJU74j5szqBdoC0aqWA3nA9JSAc469Cat+z2JvQgew1x3gYZTvUWbh5SEkEewCtW3F/wDMrK5/izO0qwtn0+5knjjJSJijsBvLJjCbrcxl90Y65xW/7NGkOlWZlJLmFTk8yp9TP7G7Ubi7NJ7h0Oqag91GhyIEQRoSPr7uM/AHnx41ZKKAAAAAOAA6DwFXYcc0jUq8l4tO4ftKUq5WUpSgqvtotgs+n3U8fe2cMjLOmCQu/jddlHMcOvPAH0qmOnPE0StAUMRGVMeN3H6u7wrfXVskiMkiq6MCGVgCCDzBB4EVWuvdmem2qSXHzq6sYV4uIpsL7gysxJ5ADOeQFUZcPr8rceT0pPqurwWy79xMkS/rsBn7I5k+Qqo9tO15pMwaeGUNwM5HpnyiTpnxPHwAPGsDRez/APK03eWqyw2Skg3NyxeWYjgSqjCnw4AAccknhVoW9lpGgqoCg3DD0eHeXEh/VAGVBx03VrFONWvWerNs0z0hDNibXV4oiun6clsJOMlzeEmWRvE72CF8FCEdckkkyWPZbaB+MurxIfCOMH90aVkXG0eqXX9jHHYRHk8o72Y+BEYO4nsbNRrauwMEL3Fzq9/vAHdCzBAz44LHGoAyfL2mrvXHZmOPkmPVrUfm352Z2hj4xatDLj6MsYAPlnu2Nfdlt7e2lxFb6xapEsrbsdzCfzZbgBvAk48zkEfVxxEo7OVuhptt89LNOUyxf18EkoHzx3gm6DnjnnxzUA7WdSXU7m30i0xI4mDzyLxEW6CpBPL0QzFvDAXiSQJKFx0pSgUpUe2y2pSxjX0TLcSncggX1pH8vBRkZbpkdSAQyNqdqLbT4e9uZN0fRUcXc+CL1P4DqRXMd7evdtqGpycywRAejykqqjx3IVfB6EIasjbvQDb6fcX+oyJPqE6rHGpI7uEOwBjt0PVULHe48iR1ZtAdC3dk+9A4vcCZvYHMA93X30FUUpSgV1t2V6415plvK5zIqmNznJLId3JPiQAx9tck10Z8nCQnTpl8Llse+OOgtWVAwKnkQQffXE+pWbQzSQv60TsjfaUlT+IrtqubO33Zs29/85Ufm7oZ8hKoAYe8YbzJbwoIdsbtfc6bN3tu3A4Dxt6jjwYeI6EcRx8SDedpt1o+s24hvdyJjxMc53d1vrRTcB5ZyCeowa5tpQdM/wDwxf2qf6JNHfwAegkzbkoHRVnXKOOfFgPwrVXm0SgNFf2NzAp9bvYTJEfY6Bg3txVFaVrdxbHNvPLCc5Pduy59oBwffU10vto1SIYaSKcf3sY/fGUJ99RmsLa57x0TjZvVFgnih0+T55aTuEltPSkWJG5yRuQe7UcyjnByeXMWpoegW9oHW2jESyPvsqk7u8QBlVJwvIcFwKhHZV2iz6pLKkkEUaxKCWRmzljgAKQeHA9fDnVlVmELTud6KUrzuZd1GbGd1SceOBnFZRelKoPsa23vbnVGjnmeVJ0dirHKoy+kDGv0BzXAwDnjnAq/KBXwsylioYFhjIyMjPLI6V91zppL3NttUwbf3pbiQHn6UMmSD5qF3Wx03R4UHRdababZi3v1jS5Qusbhwu8QC2CPSAPEYNbmlBBO0ran8nQ28MJW378lFmKZjgRAMkIowWwQFXl48BUG0faLT4WY2y3N7cN/aSLE8krnxZ3A4cOQ4eVXZfsBG7GMyBVLbgAYtgZwqngWPIedVfZdomoXkkkGm6YsbRECQ3L7vd5z68fokHgeAJPDlUZrtbjyzj6xEbfkX5Yu+EFmlmh/2t02Wx5RKMhvJgRWIy6Vpkvf394dRvlPoqAH3GHECOIHdjOcY3iOOCMVt22B1G9/7T1RwhzmC0G4uD0LEAMPtK3tqV7N7D2Njxt7dFf9I3pP99skewYFZisR2Yvlvf3pQme41rV/Rij/ACXZtzd89868eQ4MM8Dgbo/WIqZ7E7E22mRlIFJdvXlfBdvLPRR0UcPaeNSWlZVlKUoNfr+sRWdvJcTNuxxrk+JPRV8STgAeJqAWVytpHJreq+jcSruwQ9YYzkrDEpx+cYcWJxjjnHpZ+9Z1GK9vJJZ2A03SjvOTyluwOWPpCPOMdWOOIasXZvQ5NZuRqd+hW1T/AFO2bkVz/aSDqDgH9bA+iFBCuu0WC9urVdUvSYxLKsdtb9EiKu+8QfHdHHm3PgN0VduyGkxzaJbW8gzHLaIGHk6AkjwOTkHxqLfKP/7Og/8AUr/ypam/Z82dMsf/AE0P4RqKDljbHZebTrloJhy4o4HoyJ0Zf5joeFaOuydq9l7fUIDDcpkc1YcHRvrI3Q/EHqDVDbQ9iN/C5+bblzHngQyo+P1lcgfAmgq+umPk/wCmNFpe+wx38ryLn6uFQfEqT7CKhuxPYfKzrJqJCRjB7lGyzeTuvBV+ySTx4rzq+YIVRVRFCqoCqqjAAAwAAOQA6UHpUf252Xj1Gzkt3wGPpRvj1JB6rezmD5E1IKUHFOs6VLazPBOhSSM4IP7weoI4gjmKz9lNk7rUJe7toy2PWc8EQeLv09gyT0BrrLWtnLS73Tc28UpXkXUEgeAPPHlyqo9ue1mK1U2ejpEoXIMyKu4viIVHosc/TOR4A5zQb/QOzHS9NjEl88UsnV7hlWMHwWNjun9rJ9nKpVa7RaS+IkuLE54BA0WD5Acj7q5N1C/lncyTSPK55s7Fj8TWNQdM7BaclvrWqxxoqIVt3QKAF3WUk7oHADeJ5VZVcudiu0ZttTiV2O5OvcHJ5bxBTH7YA/aNdR0ClKE0EX2Z2CsrGeW4t4yryjGCchFJyVjHQEgHryGMDhUorT3+1NlCcS3lvGfqtKgP3c5rWS9pOlrzvofdk/wg0ErrwezjMiymNDIoKq5UbwU8wGxkA+FRZe1DSj/9bH91/wCa1mQ7faa3K/tv2pFX+IigklKxbLUoZhmKaOQeKOrfwk1lUGNqd8kEMk0hwkSM7HyUEn8BUA7DLVjZzXkmO8vZ5JSR4BiP498++tD21beKILrT1yswliQ8+MBjSYvnGPW9Arnlx64q0tl9M+bWdvB+iiRT5sFGT7zk0G0pSlApSlAqKdpG0L2lpiHjdXDCC3Uc+9fgGGfqjjx4Z3R1qS3l0kUbSSMERFLMx5BQMkmuVO0fbmTUbwSoWjihJFuAcMoyD3hI5OxAPDlgDpkhaFps4s9zBo6Emz09UlvGH+3uH9II3XByW9m8OBVauBFAAAAAHAAdB4Cuf+wba1o7qS2uWY/PPTSRySWlXIILHid4AjJPNAOZroGgrD5Q8O9pan6txGf8Lr/OpP2YPnSbI/3Kj4cP5Vp+3WPOjzn6rxH/ADFH86zOxqTe0a0P6sg+Erj+VBNKVrrDWopZpoFJEsJAdGGDgjKuo6oQeBHsODwrY0Fddp/agmmkQRIJrll3sMTuRg8i+OJJ+qCOHEkcM1QnbXqgk3i8JX9GYhu/EYf/ABVCtpL2Wa7nkuARM0jF1PNWzjc48t31cdMVraDrbs222TVLYy7ndyxtuyJnIBxkMp+qw8eRBHHGTLapD5NFs4W9kx6DGJQfFl3yR7gw+9VubUPILO6MWe9EEpTHPfCNu49+KCju2DtRadpLKzbdgBKyyg8ZccCinpH0J+l9n1qgpSgUpSg+4pCrBlJDKQQRzBHEEV2Zp+tRvZx3bsscbwpKzMQAoZQ3E9MZrjCumdiLuQ6VaQypukR4YMBxUMSnDp6O6fHPhio2tEQtxYrZLahlXW2lzc8NPgCRf95uQwBHjFBwdvItujyrUT7L/OP9euri7JxlWcxxZ8VhiwB8TUipVM5Jl1MfEx17xtprfZWyT1bSDh1Mak/FgTWeumwjlDEPYi/9KyqVDa+KVjtDGNhF+ij+4v8A0rwm0O2f1raBvbEh/eK2FKbZ9MfBHbrYewfnaopHEGPKEHxG4RRNIvbb0rHUJhj/AGN0e9jP6oJG8g8xk1IqxrfUIndkSWN3T11VgWX7QByPfUotMKr4MVu8QoztRurmW9Et3bLDKUVTuElJCnDfQnPDGBjJIwM11NpOox3EMc8R3o5VDKfIjPHwI5EdDUE17RoruFoZlyrcj1VujKehH/6PA1GuxnW5LK7l0i6P0maAnln1iF/VdfTA8d7qaupf1OZyOP8AdT07LrpSlTaxSlKChvlBbZFnGnRN6K7rz46twZE9gGGPmV8Kq7StAeV7QE4S6m7lSOYIZFbh5b4r9u3a/wBQbB9K6uMAnj/aSYHwyOFT/Y62Emm6dMBxtdWjDHwR2jJPx3KDRvpTnRjOMrPp14yMVOCqPuYII45Wbl9o1f3ZvtSNRsY5zjvB6EoHSRcZIHQMCGH2sdKr/R7NF1XWdKkO6t8rSRE8t5lL+h4kByf90fCsH5OkksV1e2zhhhVLKfoyI5QjwzxP3fKgsDtojzo137Iz8JozXn2Ig/kW1/3v/Okr37Y3xo159lB8ZUFe/ZTBuaRZjxi3vvEt/OghvbvetZyWV7bnu7lWdN8fSjAB3HHJlyeR8T41IuzztOt9RVY3Kw3XWIng58YSfWHXd5jjzAyYt8oSLvZdMg4/nJJBw8zEv86jK7FJqG0F5Ah+bwxbzkxKBukBVG6OQJc73uPtoLS237LrPUWMp3oZzzkjx6WOXeIeDe0YPLjgVCrX5Pqhx3l+WTqFhCsR5MZGA+BrJv8Aa7UNBkihv2W/tpM91KDuy4XdBDZzkjIOGJzn1+gnOzvaPp14B3dyiOf9nN6DZ8BvcGP2SaDdbP6HDZQJb26bkae8knmzHqT4/wAq2VfgOeVftByz2sbBPp9w0kaE2krExsBwQnj3TeBHTPMeYOIFXbt3apKjRyIrowwysAQR4EHgaq7aDsMspSXt5ZLUnpwdB7AxDf4qDnOlWpcdn2k2rH53rSuBwKQRjfz57rSY961mantxpFpY3FrpcEglmjKd8ygZDcCWkZt/1S2ABgE9KCNdlmyXzqbv5VzBCeR5PJzC+YHM+4dTV51qtltKFraQwgYKIN7zc8WP3ia2ta17bl2+PijHTXkpSlRXqQ7TNUupNRMCGQCMoIUTIJJUHeGObEk8fdVzacjiKMSnekCKHPi+6N4+85r3KDOcDI644/GvqpTbcaU48U0ta0zvZSlKiuYWs9783m7j+17t+7+3und58M5xzqoezDZq7+erO8ckSR728zgqWJBG6A3E5JyfDHjirrpUotqNKcmGL2i0z2KrbtfhMJtL6I7s0UoUN44zIufYVP3jVk1Xvbaw+ZRDqZ1x9x6U95HlRE4pXZpF+txBFOnqyxo49jKG/nWXUa7NVI0qyzz7hD7iMj8MVJa2XFKUpQch6PALfWoUbgIb5FP7E4B/dVoaZpBE2uaQODSf6Va4yOOQ67reTd0Mj6reFRHt10JrXUzOuQlyBIpHDEi4DgHnnOG/bFTHarVGlt7DaC0AMsACXKD6p4MjeQYsM45SBulBptvp/wAoWdtrNmxW4twqXKocNGQcq4weADk8eqsPqmpZ2B3r3Md7czbrTyTKHcKq7wVBjIUAdSeXEkk1WF9bC51MNpjymK9IMiR53oxI2JYplH0Qcnj6G6Rzwa6Q2c2dtrGLurWIRoTvEZJJY9SzEk8vGgjHbjJjRrkfWMQ/zUP8qiEna1Fp1nZ2sUJnmS2gMmW3UQtErbucEs3HiOAGeecgbz5Q91uaWq/pJ0X3BXb96iuftoNDuLSUx3MbIx4gnk4PHeRuTD/+HByKCea9t8NWvNLJhMLw3ADDe3lO/JFgqcA/ROQR4cTU/wCyYb2q6455i43QfLvJhj4KKovZaB1u7KRlYI1xHusQcNuyJvbp64yM+2r37Hjm+1s/+LP/ADJqDQ/KYiOLFugMw957oj9xqT3fY7ptxFGQkkD7i5aJ+fojiVcMvwArX/KPt86fA/1bgD3NG/8AMCrM0V828J8Y0P8AhFBRu1eyl5oEa3VlfytEJApiIIAyCcuu8UcEjHIHiPbV4aDqYubaG4UYE0aPjw3lBx7uXuqG9u2PyPN9uLH/ABFra9lBP5Is97n3f4bxx+GKCKdr23t3aXMFlY7ollUMWKhjl3KIqb3ojiDnIPMcuupuOyzVr7jqGpDBwdwFnUf7sbiA+ysXb+PvNqbJfqtbH3K5er3oOWe0Ts4bSRBI0wuI5GIOFKEEYOObcxnj5cqsDtS2QsrTRjJZwInpxN3nrOVY/pGy2CSOGcVKO3DSBcaVK2PSgKyr7jut/gZveBX5oFmNT2dihJGZLYRgnpJF6KsfY6A+6g94Zg6q6nIYBgfIjIr7qEdlusM8DWk3o3FoxRlPPcBwPunKHwwvjU3rVmNTp38d4vWLQUpSsJlKUoFKUoFKUoFVH2oXDXuoW9hDxIIU/wDmSEc/JVwc9Mt4VOttdqo7CEsSGmYERJ4n6xH1R1+FarsK2QkaR9UugSz73c73Ni3rze/io8ct5GrcdfLQ5uaNeiFy2FosUSRIMJGqoo8FUAAfAV70pVzmFKUoI3t9slHqVo0DndcelE/1HHI+w8iPA+OK5007V73RZ5rWaING43ZreXJjkQ8N5SPFcgMPeDjFdX1qdodm7W9Tu7qFZQORPBl+y4wy+40FafJ1tIe6vJ42IZ5VXumIJSNQWTJAG8TvMN7AzuchxFXDUN2O7ObbTZ5JraSfEibpjdlKcwQRhQcjGBknmfGplQU12/uZ5tOslPGWUk+RZljU497fCrgktkZQrIrKOjAEfjVM3Z+e7WouAUtFGf2EL/hK4Huq66Cme3VAt3pBAAAkfgOXB4eVbLsZ/wBd1o/+K/rmrC+UUu6lhN+jmb8Qrf01t+xiH0tUl+vfSj7vH+ugye3aDe0eY/UeJv8AMVf6qkuw02/p1kxOSbaHPt7tc/jWu7WIA+kXgPSPe+6ysPxFYXYnqHfaRb5OWi34z+yx3R9wrQaz5QlzuaWF/STxr8Az/wBNTHYa2MenWaEYK28WR57gz+OarX5R9wWSxtl4tJI7Y8wFRfjvmrigiCqqjkoAHsAxQUrtiuNq7I+IiP8AGP5Vd1UZ2qEx7R6bJyB+bcfZcOCPh++rzoNHtzAX069UDJNvNgefdtj8aiHyfb3f0rc/RTSJ7juyf1mrGu4d9HQ/SUr8Riqb+TjehLe+RyEETo7FuG6CrAlieQG5+FBt+07Ymfvl1PTeFyn9rH+lUcMjoTjgV+kMY4j0sPZHbi3vVC5Ec/WJjzP92fpD8fKsLabaiXV2aG3ZodOUlWkHB7gjmFz6sfl16/VGBdbI2jxhO5C7owrJwYee9zb9rNcvl+0sGK/oncz514c/L9ocPBy/d9bfHXj/AGsWlVvBa6jbcLe8EqDlHcrnh9sZb9wrKXa3UU/tNPjkx9KKUKD7A28azTl4L+7ePr0/V2MH2h4GaOmSI+fT9U+pUA0rtGkuA3dabcy7nBu5zIAfMqlZh20uf/s+of8ACf8A/Ctr0WdL8Vi+KZ0qDna/UGOI9Eu/awkH/tfzqNTbfalNM1vFDFbyDgVcYdT7JSAT1xu1i1fTG7dIQyc7BSs2tPSFszzqilnZUUcSzEAAeZPAVX20/ajFHmOzXv5TwD4O4Dy9Ec3PswPM1o5Nkbu6YNfXbNxzuqSfhnCqfYprJ0OWxtrl7ZY+7mUgB34l8gHAc8ifDgDWlfn4oifu4m8x16dv7/w89yvtNjmLRxom8xG+n8/xtpY9kby73ri5lxM3FRIMknoHHJF/VA4eHQ2/2e9ofeutjfItvdKAE3RiOVeQ7voDjoOBxwx6oh21UdwIzLayFXQZKYBDqOfAg+l7OfLwqPX9y09rHJewmNHGYbyH0kV+WHwSUIYYKk5JHIYBqvh83kZN5JiLV8xHev08/wCf2cfge0eXm3mtq1d9YjvX6ef8z+jpqlV12SbcG8RrW4dWuoB6ysCJo+kikczyB9oPUgWLXaidxuHoYmJjcFKUrLJSlKBXld3Cxo8jnCopZj4KoyT8K9agfbZrPzbSpgDhpyIV/a4t/lhvjQRDsAt2nub/AFBx6Uj7oPm7GVx/BV11SXYztxp1pYCCacQzGR3cMr4OcAEMFI9UAcTnhU9m7UNKUZN7Gfsq7H4KpNBovlCWJk0sOP8AYzIx9hDJ+9hXt2CIfyYZD6008rn2+iv9NRXtI7XrO4tZrS3iebvV3TI43FXqGUHLMQQDghfbVW6Nttf2sXc2908cYJIUYwCeeMg4oOme1OYJpN6WOB3RX3sQoHvJAqAfJq1HMV3bn6LpIP2wVP8AAvxqn9X2svbpSlxdTSISCUZzukjllRw/Cpp8nu+7vVCmeEsLrjzUq4PwU/Ggku37fO9prG2ByIO6LDzBM7fFAtXhVGdlX+n69fX/ADSPf3D4b53I/wDKVhV50FF/KJPdXWnzgcQH/wAt0b+qrzBqoPlJ22bS1k6rMV+8hP8ARVobP3Xe2tvKOUkMb/eQH+dBsK5Okuyl1qFsZhDayXDGf6zLHJJuxrjicluQ8AemD1jXIt/p6y2d3fAEk3qorHPqOsztkeJPd8Tx4eZqN4mYmInSN6zasxE6/NNNnto1nkENrAVhjA3nY4AHIBVGck+ZHU1t9d1uK1j35Dz9VRzY+AH8+lR+wuItMsELjMsg3tzqzkZx5BRgE/zODFdWi+dWJv2dmnW57qRforG0e9HuL9EZDjjzPnz83h9nV5OabVjWOPPmzyGD2VTl55tWJjFE635tMd53+/77TnZC+luVa5l9FWJWKMcgoPEn6xJ4ZPgcYzWTDYS6rdGzgcpbRY+dTLz/APKQ8t44I+OeAIbXSXDw2lrbW6711OqJGo6MQN5/IAnmfbyBq6tiNmY9PtEt04sPSkfq8h9Zj+4eAAFX8Dh1yZbZ5j+mJ/pj5ef+8tr2XwKZc9uTauqxOqx8um/+87lsdG0mG1hWG3jWONBgKP3k8yT1J4ms2lK7705Ue2v2NtdQTdnTDj1JU4SIf1W6jyORUhpQUPcC502Zba/O/G5xBdD1XHRZPqt45+JHpHVano8D6pCtwv5m9XuSw9ZJeAR1PQhtwceGN4Hhmr81/RIbyB4LhA8bj3g9GU9GHQ1zvtxps1iDZ3DE93+ds7niN9U+iT0dV6eO74qTy54cYeRGfFHSekx8/MfXu40+z44/KjkYY6T0tHz8x8p1Mw39u89lc/ML45b/AGE/SZOmSfpdPw54LbHYLUBZai9jIAbW+y0asBurNjDJg8MMOGPsDxqaalo8OuaXCz+g8kayRyLxMUpHHHiN7KkdQOhAIpnX5J0Vra5/N39kwljfpIqcd9Gxx9Eb3nu+RATxvw3I++x+7bpaPh+f9+/wYnifhOVGfF7lulo+G+0/Lff4dfpb57LraO+hvbN2tXjfeeNACjrxDKFPqbwODjhjkAeNTytbs3qourWC4HASxq+PAkcV9xyPdWyrqO0UpSgUpSgVQfyktVzPa2wPBEaVh4lzur7wFb71X5VY9tOwDX8a3FuM3MKkbv6SPOd0frKckeOSPCg5qpX1IhUlWBBBwQRggjmCOhrbWegPJZXF2vqQSRIw8pN4b2fJgg/boNPX0EJBIBwOZ8M+NfNXH2K9n8spluLqPFrNC0e44wZQxU5A5qoKhg3A5Ckcs0FOVLtldOuLaKTUyrRxRxyJG54b8sqNCO7B9bd3y5PL0COfCry0fsa0yCTvCkk/HISZgyD9lVXeHk2aiHb1fme5stLgxksrEchvue7jHDlgFvcwoJV2CaL3GmCUjD3LtIc890ego9mAWH2qsisbTLFYIY4YxhIkVF9igAfgKyaCs/lB229pW9+jnjb4hk/qqS9mNyJNKsmHSFV+56H9NaPt4YDR5fN4gPvg/uFOwe6D6PEv6N5VPvcv/VQTHaW/7i0uJv0UMj+9VJA+NUPp2lsNlJSsTyNNc94N1Sd1UKqWOPogI3H9arJ7dNT7nSZVBw0zpEPed9viqke+tt2V2wj0mzVeRiDe9yXP4k0HKmp6jLcyb8h3mOAAOQHRVHQVPdP2YntdB1Ce4jaMTtbCNHBDehKDvlTxAO8QM8+PQjPSSWcYbeEaBvEKM/HFR/bfa62sraYyTRd73bbkRYbzvj0QFGTjexk4wOdYrWKxqI6I0pWlYrWNRCB9hWmrcmXUpSGlVu4iXHCJAikkZ6kNjP2vrHFx1Tnya7jNtdx/VlVvvLj+mrjrFaxWIrHYpStKxWsaiClKVJIpSlArSbX7Mw6hbNbzjgeKOPWR+jr5+XUZHWt3SgjHZxs/LYWEdrM6O0bSYKZxus5YcwDnjn318bf7EQ6nDuse7mTPdTAcVPgfFT1HwqVUoIv2aaHNZafFbXBUvGZPUJIwzsw4kDxqUUpQKUpQKUpQKUpQRDa3s3sNQYvNEUlPOWIhXP2uBVj5sCa2Gzex1rZWrWsUe9E+e87zDGQkYJk4YPAAYAA8q39KCLab2daZBJ3kdlFv5yC28+D4qHJC48gMVKaUoPieZUVnYhVUEsTyAAySfdXHW0m0Ulzfy3qsyO0u+hBwyBSO7wR1VQoz5V1Ztvpct1YXMEL7kkkZVT4+KnPIMMqT0DVx9eWrxO0ciMjoSGVhggjoQaCeWPbNqsYw0scvnJEufim7WY3bnqX1bYf7tv5vVZKpJAAyTwAHj5VkanYtBNLC+N+J2jbHLeVipwfDIoJDtZ2g32oRiK4kUxhgwREVRvAEAk43jwJ4ZxVufJtuM2VzH9Wfe+8ij+mueavr5NtlMkd3I0bLDIYtxiMBmXf3t3x5jjyoMX5SupcbS3B6PKw+Cqf46p201m4iXdiuJo1+qkjKPgDirx7bezy6vJReW353djCNDyYBSxzH0b1jlefhnOBQk8DIxR1ZWU4KsCCD4EHiDQZdxrVy4w9xM48Gkc/vNYFbq60QrYQXeDiSeaMnphVjK/iZPhX5s1svdX8nd20LOfpNyRfN3PAfvPQGgtj5M2f9P8PzH/vVeVRLs12LXS7Uxb4klkbflcDAJxgKvXdUePMknhnAltApSlApSlApSlApSlApSlApSlApSlApSlApSlApSlAqJbb9ntpqQzKpSYDCzR4DY8G6OPI8uOCKUoKl2X7M1j1eOF7jfWFxIfzeN/cO8FPpnAJHHnwrado3Zms2otItxuC5IYr3e9utyPHfGckZ99KUEq2V7GbC1IebN3IP0oAjz5RDIPsYtVkKoAAAwBwAHQeVKUH7Ws1fZ21usG4toZiORdFJHsYjIr8pQfR0C17gW5toTAvKIxqUBznO4RjOSTnxJrMtbVI1CRoqIOSooUD2AcK/aUHr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17" name="AutoShape 13" descr="data:image/jpeg;base64,/9j/4AAQSkZJRgABAQAAAQABAAD/2wCEAAkGBxQQEhQUExQWFRQXFRcXGRYXFxgUFxQXFxQXFhwWFRgYHSggGR4lHBQXITEkJSkrLi4uGh8zODMsNygtLisBCgoKDg0OGxAQGC4fICYsLDAsLCwsLCwsLCwsLCwsLCwuLCwsLCwsLCwsLCsrNywsLDcsLCwsLCwrNzcsKysrK//AABEIAGYAZgMBIgACEQEDEQH/xAAbAAABBQEBAAAAAAAAAAAAAAAGAAEDBAUCB//EAEMQAAIBAwEFBQUEBQoHAAAAAAECAwAEERIFEyExQQYUIlFhMnGBkaFSYrHBIzN1orMHFUJygpK0wtHhFkVTY3N0k//EABoBAAMBAQEBAAAAAAAAAAAAAAECAwAEBQb/xAAmEQACAgEEAQMFAQAAAAAAAAAAAQIRAwQSITFBIlFhEyMycZEF/9oADAMBAAIRAxEAPwD2G6lIOAah7w3nXV77VQ1aMVRzTk7ZJ3lvOn37+dRKuamWOi0hU5C3z+dPv2+0PmKHe3incIuT4pQpwSM5VgAcceeKtf8ADNqOcCf2sn8TU3JexZQb8mq17jnIo/tL/rUTbUUc5k/vL/rWZ/NFiOcdvn1KZ/GpodmWv9GKE+5FNa/gNV5NCK8LAMrhlPIjBB+Ndd4bzrK7HwL3YFQBqkmbC8AMzOdOOhHLFazx0yolLcuhu8t50hcN51Sv7tIELufDyHUsTyVR1JrKtdqS76JZBGBNqxEuTJCFBIZ2zhgcYPAYJ603pMlN8hZZyFs5NNXGz+vwp6k+yqbojvvaqBRmp772qaFaonwRa9TO40qXgOddKtDfbvU0ccIkMYkZg5ADFkVC5UZ6HGD6UjZSKS5ZjbauRfh5GJS0jysePanmI0hl9AcAefGsSSRSARFHgjqusgjmMtzINbc6rcJH49BjBVeTQ8erKACh6emTzrKuLGRPCycG8SsviRmA4gMPMY8uIq+n2xyVNHPq908LeJ/whF84HAhR91Qv4CiTs5s15MSysxH9FSTx+8fSqPZrYm9O8kGIweA+3/tRrkD0Hrwro1eaEfRBHHoNPkn9zJJ17GPMe5TGUfqJmG98o5D4RL7jwDe4GiMgfCsq5vIWDIzKwIIKjx5BGCCFqt2UuiGltvEVhCNG7Aht2+rCHPMrpIB8sV5yZ7DQNT3+e8XbLrZZDHChyBwbdqFB6sx50Q7D2XuEBfxTsBvZOepvIHooPIVhFR4uH/Ml/wATHRtKvGmhyxc3CpE2zutKls4c/hT0Jdgh0R3Q8fwqSJag2jcJGS8jBVGMsxwB7zUlpMrqGVgyniGUggj0I5018C1yy2ooU7cthoB92c/JFH+atez2/BLJu0kBY5xwIDkc9DHg2PSsPtyCZYQOP6G44f8AyH50cf5o2bjFL9AfFIQcqcMPLrWnZTvKkgB06UL6hwGV4jUvI8eoway5oWUgMMEjNFGyLXTZysfakH7vACvV1mxY7rk8H/O+o81W6NyPZx0gGV8fZQLGo9BgE4+Ndrs2Pqur+sSx/eJoQ2l2sukeRtzDb20cpi31yW/SNqx4VXHD1ossbiR4wzbpnK5Uox3b+RGeOK8Y+kSrouJGFHhAA9AB+FUtgnVdXp8mgT5Rav8APQw15e3G8a0vbSVo2KtFu8YIPFSS2c8OddbJ7aW9pcXcdyWSRplJYKWThBEuMjlxDVgjfa/aS/4mOjqZa8/S5BjMhBRTfpINYK+HfxnUc8hjjXoUpzRh2Jm5QrHr8KVKz6/CnovsSPRhdr2jCpqlRGV1dN4CyuydCo4kEdRyrD2OYr13jja6tHIbX3ch7ds82V5ImUNxPIKePEUSba2azzJLHJu3VCnFBIpViCQVPXI5ih5L+5jnlDyPI6DTBAkBjWRnX9czAEaATjnwwc9KHNDpq2it2wu2sNxJbyQuLeLSInDMqtkJvMxsADg4wfpQntbtXe3UqKjqCYwP0SYxrwTkktgZGOdemwdlxKVe7cTsAMJpCRA9SUHtHPUmsTtfAkU+lFVALZeCjT7U58v6tHHDdJIXNk2Y3ID9g2dybkJISwI05PHLEg58+AzmvT9ox6YcAcMovLIPiHlWD2Lssu0pHsjSPeef0/GiTax8C55byP8AiA10an0y2J9HLoryReVqrBTtnA0l3bRSo0lo5QsFRn3bRvITr0cgwdBxGOBrUfLWcy2mVZdW7UBlKlW1KgUgYzj96obXttFI7ERyLbhmUXDI+6dlYghWUEcD1OBV5u1NryjlErnkkKtK59AqAn8K5DvM3sparbrGpi3MzqzSkqFEkjNqOGBOcHPM1ky9g1vVlukZzMbmQ7vWojlWOXRpJKkqdKniDzFdX+2Gu7+2t2IQBy7QKQzqqqTqmZThWzjwj4npRr2KUizT1aVv70zn86xgSMglt3XxoWbdLGW5SkbpgxUE+03LIB50fBdKqOeFA+QxQKeTftNf4yUeSmmgLkXA9pzb4Uqay6/CnrS7Ej0Q3h8fwruJqjvfarmNqdK0TupMurQL20Obp/8A17cfOa4P5CjZGoVvLbfX8ox4VS2J9w3zY+ZrQe2aZs0d+NxXk09iWe5hVevM+88a62oMiMHrKnxGqrtU9oe1D/5R9AT+VJJ2235LY4KEVFeEeP7W2ve7Lv7i3tZNEbNvQjKGTDqPEAeXLHDyqpfdptpzhla50KeYiUR5HkSozXoP8oXZjvDRXUaM8kPhdEIV5YcknQSCNSkkgHnyoXtrfZpbA/nCeQnwwbrdEtnGlm0jHvyKhNTvg9LSy0ih95Nv4KX8kezj3q4mPOGJhq6FnB5+uBXsvZIYsrf1jU/Pj+dDmytmraWly2EWRxI8ipxWM6CFjB+6MD50U7FTRbQL5RIP3RVV0cE2tzroCmPP9pr/ABko4mahh9hTbwrmPdd6Fxr1Nr4Or6NGMZyuM5oikeqQRLNNcFmwPOlTbO6/ClSvs0eiK99qoanvfaqA1WPRGf5MmSTpQndzXFjcSzyLv4ZNAZkGHjCAgHT1GGolzUgfNBxsMZ0V9m7RiuEDwuHU9R0Pk3kfQ1xefrIR98n5I1Yu1OzRV9/ZPuZuoHFJMHkyngwOPrwIqgO15WSNbmGRJU1ZVFLK/gwCnlxPI1No6FJMMriAOunLDyKnSw9QfOsCfYTgkyX8wi6j9HGSPIyBQflXAv766/Uwpap/1JvG/vEY4D45qaHslExD3ckl0/8A3GO7HujXC/SttsDkkZ99teFoHtbJHmLKUBiBZF1cCWkPAnmeeaMoDhEBGMKox5YAriJFjGlFCr5KAB8hXLvTqFE5ZLO5HqGlmnqhF8lvZ3X4UqWzzz+FKoPs6I9Ek1tq45qPuPr9KVKsm6A0hdx9fpS7l60qVG2bahxZetcHZy6tRwW6HSMilSoWw7USd19fpTGzP2vpT0q1s21Ddy9abuXr9KVKjbA4oXcfX6Uu5etKlWtg2omgiCZpUqVI2Wil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19" name="AutoShape 15" descr="data:image/jpeg;base64,/9j/4AAQSkZJRgABAQAAAQABAAD/2wCEAAkGBxQQEhQUExQWFRQXFRcXGRYXFxgUFxQXFxQXFhwWFRgYHSggGR4lHBQXITEkJSkrLi4uGh8zODMsNygtLisBCgoKDg0OGxAQGC4fICYsLDAsLCwsLCwsLCwsLCwsLCwuLCwsLCwsLCwsLCsrNywsLDcsLCwsLCwrNzcsKysrK//AABEIAGYAZgMBIgACEQEDEQH/xAAbAAABBQEBAAAAAAAAAAAAAAAGAAEDBAUCB//EAEMQAAIBAwEFBQUEBQoHAAAAAAECAwAEERIFEyExQQYUIlFhMnGBkaFSYrHBIzN1orMHFUJygpK0wtHhFkVTY3N0k//EABoBAAMBAQEBAAAAAAAAAAAAAAECAwAEBQb/xAAmEQACAgEEAQMFAQAAAAAAAAAAAQIRAwQSITFBIlFhEyMycZEF/9oADAMBAAIRAxEAPwD2G6lIOAah7w3nXV77VQ1aMVRzTk7ZJ3lvOn37+dRKuamWOi0hU5C3z+dPv2+0PmKHe3incIuT4pQpwSM5VgAcceeKtf8ADNqOcCf2sn8TU3JexZQb8mq17jnIo/tL/rUTbUUc5k/vL/rWZ/NFiOcdvn1KZ/GpodmWv9GKE+5FNa/gNV5NCK8LAMrhlPIjBB+Ndd4bzrK7HwL3YFQBqkmbC8AMzOdOOhHLFazx0yolLcuhu8t50hcN51Sv7tIELufDyHUsTyVR1JrKtdqS76JZBGBNqxEuTJCFBIZ2zhgcYPAYJ603pMlN8hZZyFs5NNXGz+vwp6k+yqbojvvaqBRmp772qaFaonwRa9TO40qXgOddKtDfbvU0ccIkMYkZg5ADFkVC5UZ6HGD6UjZSKS5ZjbauRfh5GJS0jysePanmI0hl9AcAefGsSSRSARFHgjqusgjmMtzINbc6rcJH49BjBVeTQ8erKACh6emTzrKuLGRPCycG8SsviRmA4gMPMY8uIq+n2xyVNHPq908LeJ/whF84HAhR91Qv4CiTs5s15MSysxH9FSTx+8fSqPZrYm9O8kGIweA+3/tRrkD0Hrwro1eaEfRBHHoNPkn9zJJ17GPMe5TGUfqJmG98o5D4RL7jwDe4GiMgfCsq5vIWDIzKwIIKjx5BGCCFqt2UuiGltvEVhCNG7Aht2+rCHPMrpIB8sV5yZ7DQNT3+e8XbLrZZDHChyBwbdqFB6sx50Q7D2XuEBfxTsBvZOepvIHooPIVhFR4uH/Ml/wATHRtKvGmhyxc3CpE2zutKls4c/hT0Jdgh0R3Q8fwqSJag2jcJGS8jBVGMsxwB7zUlpMrqGVgyniGUggj0I5018C1yy2ooU7cthoB92c/JFH+atez2/BLJu0kBY5xwIDkc9DHg2PSsPtyCZYQOP6G44f8AyH50cf5o2bjFL9AfFIQcqcMPLrWnZTvKkgB06UL6hwGV4jUvI8eoway5oWUgMMEjNFGyLXTZysfakH7vACvV1mxY7rk8H/O+o81W6NyPZx0gGV8fZQLGo9BgE4+Ndrs2Pqur+sSx/eJoQ2l2sukeRtzDb20cpi31yW/SNqx4VXHD1ossbiR4wzbpnK5Uox3b+RGeOK8Y+kSrouJGFHhAA9AB+FUtgnVdXp8mgT5Rav8APQw15e3G8a0vbSVo2KtFu8YIPFSS2c8OddbJ7aW9pcXcdyWSRplJYKWThBEuMjlxDVgjfa/aS/4mOjqZa8/S5BjMhBRTfpINYK+HfxnUc8hjjXoUpzRh2Jm5QrHr8KVKz6/CnovsSPRhdr2jCpqlRGV1dN4CyuydCo4kEdRyrD2OYr13jja6tHIbX3ch7ds82V5ImUNxPIKePEUSba2azzJLHJu3VCnFBIpViCQVPXI5ih5L+5jnlDyPI6DTBAkBjWRnX9czAEaATjnwwc9KHNDpq2it2wu2sNxJbyQuLeLSInDMqtkJvMxsADg4wfpQntbtXe3UqKjqCYwP0SYxrwTkktgZGOdemwdlxKVe7cTsAMJpCRA9SUHtHPUmsTtfAkU+lFVALZeCjT7U58v6tHHDdJIXNk2Y3ID9g2dybkJISwI05PHLEg58+AzmvT9ox6YcAcMovLIPiHlWD2Lssu0pHsjSPeef0/GiTax8C55byP8AiA10an0y2J9HLoryReVqrBTtnA0l3bRSo0lo5QsFRn3bRvITr0cgwdBxGOBrUfLWcy2mVZdW7UBlKlW1KgUgYzj96obXttFI7ERyLbhmUXDI+6dlYghWUEcD1OBV5u1NryjlErnkkKtK59AqAn8K5DvM3sparbrGpi3MzqzSkqFEkjNqOGBOcHPM1ky9g1vVlukZzMbmQ7vWojlWOXRpJKkqdKniDzFdX+2Gu7+2t2IQBy7QKQzqqqTqmZThWzjwj4npRr2KUizT1aVv70zn86xgSMglt3XxoWbdLGW5SkbpgxUE+03LIB50fBdKqOeFA+QxQKeTftNf4yUeSmmgLkXA9pzb4Uqay6/CnrS7Ej0Q3h8fwruJqjvfarmNqdK0TupMurQL20Obp/8A17cfOa4P5CjZGoVvLbfX8ox4VS2J9w3zY+ZrQe2aZs0d+NxXk09iWe5hVevM+88a62oMiMHrKnxGqrtU9oe1D/5R9AT+VJJ2235LY4KEVFeEeP7W2ve7Lv7i3tZNEbNvQjKGTDqPEAeXLHDyqpfdptpzhla50KeYiUR5HkSozXoP8oXZjvDRXUaM8kPhdEIV5YcknQSCNSkkgHnyoXtrfZpbA/nCeQnwwbrdEtnGlm0jHvyKhNTvg9LSy0ih95Nv4KX8kezj3q4mPOGJhq6FnB5+uBXsvZIYsrf1jU/Pj+dDmytmraWly2EWRxI8ipxWM6CFjB+6MD50U7FTRbQL5RIP3RVV0cE2tzroCmPP9pr/ABko4mahh9hTbwrmPdd6Fxr1Nr4Or6NGMZyuM5oikeqQRLNNcFmwPOlTbO6/ClSvs0eiK99qoanvfaqA1WPRGf5MmSTpQndzXFjcSzyLv4ZNAZkGHjCAgHT1GGolzUgfNBxsMZ0V9m7RiuEDwuHU9R0Pk3kfQ1xefrIR98n5I1Yu1OzRV9/ZPuZuoHFJMHkyngwOPrwIqgO15WSNbmGRJU1ZVFLK/gwCnlxPI1No6FJMMriAOunLDyKnSw9QfOsCfYTgkyX8wi6j9HGSPIyBQflXAv766/Uwpap/1JvG/vEY4D45qaHslExD3ckl0/8A3GO7HujXC/SttsDkkZ99teFoHtbJHmLKUBiBZF1cCWkPAnmeeaMoDhEBGMKox5YAriJFjGlFCr5KAB8hXLvTqFE5ZLO5HqGlmnqhF8lvZ3X4UqWzzz+FKoPs6I9Ek1tq45qPuPr9KVKsm6A0hdx9fpS7l60qVG2bahxZetcHZy6tRwW6HSMilSoWw7USd19fpTGzP2vpT0q1s21Ddy9abuXr9KVKjbA4oXcfX6Uu5etKlWtg2omgiCZpUqVI2Wil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21" name="AutoShape 17" descr="data:image/jpeg;base64,/9j/4AAQSkZJRgABAQAAAQABAAD/2wCEAAkGBxQQEhQUExQWFRQXFRcXGRYXFxgUFxQXFxQXFhwWFRgYHSggGR4lHBQXITEkJSkrLi4uGh8zODMsNygtLisBCgoKDg0OGxAQGC4fICYsLDAsLCwsLCwsLCwsLCwsLCwuLCwsLCwsLCwsLCsrNywsLDcsLCwsLCwrNzcsKysrK//AABEIAGYAZgMBIgACEQEDEQH/xAAbAAABBQEBAAAAAAAAAAAAAAAGAAEDBAUCB//EAEMQAAIBAwEFBQUEBQoHAAAAAAECAwAEERIFEyExQQYUIlFhMnGBkaFSYrHBIzN1orMHFUJygpK0wtHhFkVTY3N0k//EABoBAAMBAQEBAAAAAAAAAAAAAAECAwAEBQb/xAAmEQACAgEEAQMFAQAAAAAAAAAAAQIRAwQSITFBIlFhEyMycZEF/9oADAMBAAIRAxEAPwD2G6lIOAah7w3nXV77VQ1aMVRzTk7ZJ3lvOn37+dRKuamWOi0hU5C3z+dPv2+0PmKHe3incIuT4pQpwSM5VgAcceeKtf8ADNqOcCf2sn8TU3JexZQb8mq17jnIo/tL/rUTbUUc5k/vL/rWZ/NFiOcdvn1KZ/GpodmWv9GKE+5FNa/gNV5NCK8LAMrhlPIjBB+Ndd4bzrK7HwL3YFQBqkmbC8AMzOdOOhHLFazx0yolLcuhu8t50hcN51Sv7tIELufDyHUsTyVR1JrKtdqS76JZBGBNqxEuTJCFBIZ2zhgcYPAYJ603pMlN8hZZyFs5NNXGz+vwp6k+yqbojvvaqBRmp772qaFaonwRa9TO40qXgOddKtDfbvU0ccIkMYkZg5ADFkVC5UZ6HGD6UjZSKS5ZjbauRfh5GJS0jysePanmI0hl9AcAefGsSSRSARFHgjqusgjmMtzINbc6rcJH49BjBVeTQ8erKACh6emTzrKuLGRPCycG8SsviRmA4gMPMY8uIq+n2xyVNHPq908LeJ/whF84HAhR91Qv4CiTs5s15MSysxH9FSTx+8fSqPZrYm9O8kGIweA+3/tRrkD0Hrwro1eaEfRBHHoNPkn9zJJ17GPMe5TGUfqJmG98o5D4RL7jwDe4GiMgfCsq5vIWDIzKwIIKjx5BGCCFqt2UuiGltvEVhCNG7Aht2+rCHPMrpIB8sV5yZ7DQNT3+e8XbLrZZDHChyBwbdqFB6sx50Q7D2XuEBfxTsBvZOepvIHooPIVhFR4uH/Ml/wATHRtKvGmhyxc3CpE2zutKls4c/hT0Jdgh0R3Q8fwqSJag2jcJGS8jBVGMsxwB7zUlpMrqGVgyniGUggj0I5018C1yy2ooU7cthoB92c/JFH+atez2/BLJu0kBY5xwIDkc9DHg2PSsPtyCZYQOP6G44f8AyH50cf5o2bjFL9AfFIQcqcMPLrWnZTvKkgB06UL6hwGV4jUvI8eoway5oWUgMMEjNFGyLXTZysfakH7vACvV1mxY7rk8H/O+o81W6NyPZx0gGV8fZQLGo9BgE4+Ndrs2Pqur+sSx/eJoQ2l2sukeRtzDb20cpi31yW/SNqx4VXHD1ossbiR4wzbpnK5Uox3b+RGeOK8Y+kSrouJGFHhAA9AB+FUtgnVdXp8mgT5Rav8APQw15e3G8a0vbSVo2KtFu8YIPFSS2c8OddbJ7aW9pcXcdyWSRplJYKWThBEuMjlxDVgjfa/aS/4mOjqZa8/S5BjMhBRTfpINYK+HfxnUc8hjjXoUpzRh2Jm5QrHr8KVKz6/CnovsSPRhdr2jCpqlRGV1dN4CyuydCo4kEdRyrD2OYr13jja6tHIbX3ch7ds82V5ImUNxPIKePEUSba2azzJLHJu3VCnFBIpViCQVPXI5ih5L+5jnlDyPI6DTBAkBjWRnX9czAEaATjnwwc9KHNDpq2it2wu2sNxJbyQuLeLSInDMqtkJvMxsADg4wfpQntbtXe3UqKjqCYwP0SYxrwTkktgZGOdemwdlxKVe7cTsAMJpCRA9SUHtHPUmsTtfAkU+lFVALZeCjT7U58v6tHHDdJIXNk2Y3ID9g2dybkJISwI05PHLEg58+AzmvT9ox6YcAcMovLIPiHlWD2Lssu0pHsjSPeef0/GiTax8C55byP8AiA10an0y2J9HLoryReVqrBTtnA0l3bRSo0lo5QsFRn3bRvITr0cgwdBxGOBrUfLWcy2mVZdW7UBlKlW1KgUgYzj96obXttFI7ERyLbhmUXDI+6dlYghWUEcD1OBV5u1NryjlErnkkKtK59AqAn8K5DvM3sparbrGpi3MzqzSkqFEkjNqOGBOcHPM1ky9g1vVlukZzMbmQ7vWojlWOXRpJKkqdKniDzFdX+2Gu7+2t2IQBy7QKQzqqqTqmZThWzjwj4npRr2KUizT1aVv70zn86xgSMglt3XxoWbdLGW5SkbpgxUE+03LIB50fBdKqOeFA+QxQKeTftNf4yUeSmmgLkXA9pzb4Uqay6/CnrS7Ej0Q3h8fwruJqjvfarmNqdK0TupMurQL20Obp/8A17cfOa4P5CjZGoVvLbfX8ox4VS2J9w3zY+ZrQe2aZs0d+NxXk09iWe5hVevM+88a62oMiMHrKnxGqrtU9oe1D/5R9AT+VJJ2235LY4KEVFeEeP7W2ve7Lv7i3tZNEbNvQjKGTDqPEAeXLHDyqpfdptpzhla50KeYiUR5HkSozXoP8oXZjvDRXUaM8kPhdEIV5YcknQSCNSkkgHnyoXtrfZpbA/nCeQnwwbrdEtnGlm0jHvyKhNTvg9LSy0ih95Nv4KX8kezj3q4mPOGJhq6FnB5+uBXsvZIYsrf1jU/Pj+dDmytmraWly2EWRxI8ipxWM6CFjB+6MD50U7FTRbQL5RIP3RVV0cE2tzroCmPP9pr/ABko4mahh9hTbwrmPdd6Fxr1Nr4Or6NGMZyuM5oikeqQRLNNcFmwPOlTbO6/ClSvs0eiK99qoanvfaqA1WPRGf5MmSTpQndzXFjcSzyLv4ZNAZkGHjCAgHT1GGolzUgfNBxsMZ0V9m7RiuEDwuHU9R0Pk3kfQ1xefrIR98n5I1Yu1OzRV9/ZPuZuoHFJMHkyngwOPrwIqgO15WSNbmGRJU1ZVFLK/gwCnlxPI1No6FJMMriAOunLDyKnSw9QfOsCfYTgkyX8wi6j9HGSPIyBQflXAv766/Uwpap/1JvG/vEY4D45qaHslExD3ckl0/8A3GO7HujXC/SttsDkkZ99teFoHtbJHmLKUBiBZF1cCWkPAnmeeaMoDhEBGMKox5YAriJFjGlFCr5KAB8hXLvTqFE5ZLO5HqGlmnqhF8lvZ3X4UqWzzz+FKoPs6I9Ek1tq45qPuPr9KVKsm6A0hdx9fpS7l60qVG2bahxZetcHZy6tRwW6HSMilSoWw7USd19fpTGzP2vpT0q1s21Ddy9abuXr9KVKjbA4oXcfX6Uu5etKlWtg2omgiCZpUqVI2Wil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33" name="AutoShape 29" descr="data:image/jpeg;base64,/9j/4AAQSkZJRgABAQAAAQABAAD/2wCEAAkGBxQQEhQUExQWFRQXFRcXGRYXFxgUFxQXFxQXFhwWFRgYHSggGR4lHBQXITEkJSkrLi4uGh8zODMsNygtLisBCgoKDg0OGxAQGC4fICYsLDAsLCwsLCwsLCwsLCwsLCwuLCwsLCwsLCwsLCsrNywsLDcsLCwsLCwrNzcsKysrK//AABEIAGYAZgMBIgACEQEDEQH/xAAbAAABBQEBAAAAAAAAAAAAAAAGAAEDBAUCB//EAEMQAAIBAwEFBQUEBQoHAAAAAAECAwAEERIFEyExQQYUIlFhMnGBkaFSYrHBIzN1orMHFUJygpK0wtHhFkVTY3N0k//EABoBAAMBAQEBAAAAAAAAAAAAAAECAwAEBQb/xAAmEQACAgEEAQMFAQAAAAAAAAAAAQIRAwQSITFBIlFhEyMycZEF/9oADAMBAAIRAxEAPwD2G6lIOAah7w3nXV77VQ1aMVRzTk7ZJ3lvOn37+dRKuamWOi0hU5C3z+dPv2+0PmKHe3incIuT4pQpwSM5VgAcceeKtf8ADNqOcCf2sn8TU3JexZQb8mq17jnIo/tL/rUTbUUc5k/vL/rWZ/NFiOcdvn1KZ/GpodmWv9GKE+5FNa/gNV5NCK8LAMrhlPIjBB+Ndd4bzrK7HwL3YFQBqkmbC8AMzOdOOhHLFazx0yolLcuhu8t50hcN51Sv7tIELufDyHUsTyVR1JrKtdqS76JZBGBNqxEuTJCFBIZ2zhgcYPAYJ603pMlN8hZZyFs5NNXGz+vwp6k+yqbojvvaqBRmp772qaFaonwRa9TO40qXgOddKtDfbvU0ccIkMYkZg5ADFkVC5UZ6HGD6UjZSKS5ZjbauRfh5GJS0jysePanmI0hl9AcAefGsSSRSARFHgjqusgjmMtzINbc6rcJH49BjBVeTQ8erKACh6emTzrKuLGRPCycG8SsviRmA4gMPMY8uIq+n2xyVNHPq908LeJ/whF84HAhR91Qv4CiTs5s15MSysxH9FSTx+8fSqPZrYm9O8kGIweA+3/tRrkD0Hrwro1eaEfRBHHoNPkn9zJJ17GPMe5TGUfqJmG98o5D4RL7jwDe4GiMgfCsq5vIWDIzKwIIKjx5BGCCFqt2UuiGltvEVhCNG7Aht2+rCHPMrpIB8sV5yZ7DQNT3+e8XbLrZZDHChyBwbdqFB6sx50Q7D2XuEBfxTsBvZOepvIHooPIVhFR4uH/Ml/wATHRtKvGmhyxc3CpE2zutKls4c/hT0Jdgh0R3Q8fwqSJag2jcJGS8jBVGMsxwB7zUlpMrqGVgyniGUggj0I5018C1yy2ooU7cthoB92c/JFH+atez2/BLJu0kBY5xwIDkc9DHg2PSsPtyCZYQOP6G44f8AyH50cf5o2bjFL9AfFIQcqcMPLrWnZTvKkgB06UL6hwGV4jUvI8eoway5oWUgMMEjNFGyLXTZysfakH7vACvV1mxY7rk8H/O+o81W6NyPZx0gGV8fZQLGo9BgE4+Ndrs2Pqur+sSx/eJoQ2l2sukeRtzDb20cpi31yW/SNqx4VXHD1ossbiR4wzbpnK5Uox3b+RGeOK8Y+kSrouJGFHhAA9AB+FUtgnVdXp8mgT5Rav8APQw15e3G8a0vbSVo2KtFu8YIPFSS2c8OddbJ7aW9pcXcdyWSRplJYKWThBEuMjlxDVgjfa/aS/4mOjqZa8/S5BjMhBRTfpINYK+HfxnUc8hjjXoUpzRh2Jm5QrHr8KVKz6/CnovsSPRhdr2jCpqlRGV1dN4CyuydCo4kEdRyrD2OYr13jja6tHIbX3ch7ds82V5ImUNxPIKePEUSba2azzJLHJu3VCnFBIpViCQVPXI5ih5L+5jnlDyPI6DTBAkBjWRnX9czAEaATjnwwc9KHNDpq2it2wu2sNxJbyQuLeLSInDMqtkJvMxsADg4wfpQntbtXe3UqKjqCYwP0SYxrwTkktgZGOdemwdlxKVe7cTsAMJpCRA9SUHtHPUmsTtfAkU+lFVALZeCjT7U58v6tHHDdJIXNk2Y3ID9g2dybkJISwI05PHLEg58+AzmvT9ox6YcAcMovLIPiHlWD2Lssu0pHsjSPeef0/GiTax8C55byP8AiA10an0y2J9HLoryReVqrBTtnA0l3bRSo0lo5QsFRn3bRvITr0cgwdBxGOBrUfLWcy2mVZdW7UBlKlW1KgUgYzj96obXttFI7ERyLbhmUXDI+6dlYghWUEcD1OBV5u1NryjlErnkkKtK59AqAn8K5DvM3sparbrGpi3MzqzSkqFEkjNqOGBOcHPM1ky9g1vVlukZzMbmQ7vWojlWOXRpJKkqdKniDzFdX+2Gu7+2t2IQBy7QKQzqqqTqmZThWzjwj4npRr2KUizT1aVv70zn86xgSMglt3XxoWbdLGW5SkbpgxUE+03LIB50fBdKqOeFA+QxQKeTftNf4yUeSmmgLkXA9pzb4Uqay6/CnrS7Ej0Q3h8fwruJqjvfarmNqdK0TupMurQL20Obp/8A17cfOa4P5CjZGoVvLbfX8ox4VS2J9w3zY+ZrQe2aZs0d+NxXk09iWe5hVevM+88a62oMiMHrKnxGqrtU9oe1D/5R9AT+VJJ2235LY4KEVFeEeP7W2ve7Lv7i3tZNEbNvQjKGTDqPEAeXLHDyqpfdptpzhla50KeYiUR5HkSozXoP8oXZjvDRXUaM8kPhdEIV5YcknQSCNSkkgHnyoXtrfZpbA/nCeQnwwbrdEtnGlm0jHvyKhNTvg9LSy0ih95Nv4KX8kezj3q4mPOGJhq6FnB5+uBXsvZIYsrf1jU/Pj+dDmytmraWly2EWRxI8ipxWM6CFjB+6MD50U7FTRbQL5RIP3RVV0cE2tzroCmPP9pr/ABko4mahh9hTbwrmPdd6Fxr1Nr4Or6NGMZyuM5oikeqQRLNNcFmwPOlTbO6/ClSvs0eiK99qoanvfaqA1WPRGf5MmSTpQndzXFjcSzyLv4ZNAZkGHjCAgHT1GGolzUgfNBxsMZ0V9m7RiuEDwuHU9R0Pk3kfQ1xefrIR98n5I1Yu1OzRV9/ZPuZuoHFJMHkyngwOPrwIqgO15WSNbmGRJU1ZVFLK/gwCnlxPI1No6FJMMriAOunLDyKnSw9QfOsCfYTgkyX8wi6j9HGSPIyBQflXAv766/Uwpap/1JvG/vEY4D45qaHslExD3ckl0/8A3GO7HujXC/SttsDkkZ99teFoHtbJHmLKUBiBZF1cCWkPAnmeeaMoDhEBGMKox5YAriJFjGlFCr5KAB8hXLvTqFE5ZLO5HqGlmnqhF8lvZ3X4UqWzzz+FKoPs6I9Ek1tq45qPuPr9KVKsm6A0hdx9fpS7l60qVG2bahxZetcHZy6tRwW6HSMilSoWw7USd19fpTGzP2vpT0q1s21Ddy9abuXr9KVKjbA4oXcfX6Uu5etKlWtg2omgiCZpUqVI2Wil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535" name="AutoShape 31" descr="data:image/jpeg;base64,/9j/4AAQSkZJRgABAQAAAQABAAD/2wCEAAkGBxQQEhQUExQWFRQXFRcXGRYXFxgUFxQXFxQXFhwWFRgYHSggGR4lHBQXITEkJSkrLi4uGh8zODMsNygtLisBCgoKDg0OGxAQGC4fICYsLDAsLCwsLCwsLCwsLCwsLCwuLCwsLCwsLCwsLCsrNywsLDcsLCwsLCwrNzcsKysrK//AABEIAGYAZgMBIgACEQEDEQH/xAAbAAABBQEBAAAAAAAAAAAAAAAGAAEDBAUCB//EAEMQAAIBAwEFBQUEBQoHAAAAAAECAwAEERIFEyExQQYUIlFhMnGBkaFSYrHBIzN1orMHFUJygpK0wtHhFkVTY3N0k//EABoBAAMBAQEBAAAAAAAAAAAAAAECAwAEBQb/xAAmEQACAgEEAQMFAQAAAAAAAAAAAQIRAwQSITFBIlFhEyMycZEF/9oADAMBAAIRAxEAPwD2G6lIOAah7w3nXV77VQ1aMVRzTk7ZJ3lvOn37+dRKuamWOi0hU5C3z+dPv2+0PmKHe3incIuT4pQpwSM5VgAcceeKtf8ADNqOcCf2sn8TU3JexZQb8mq17jnIo/tL/rUTbUUc5k/vL/rWZ/NFiOcdvn1KZ/GpodmWv9GKE+5FNa/gNV5NCK8LAMrhlPIjBB+Ndd4bzrK7HwL3YFQBqkmbC8AMzOdOOhHLFazx0yolLcuhu8t50hcN51Sv7tIELufDyHUsTyVR1JrKtdqS76JZBGBNqxEuTJCFBIZ2zhgcYPAYJ603pMlN8hZZyFs5NNXGz+vwp6k+yqbojvvaqBRmp772qaFaonwRa9TO40qXgOddKtDfbvU0ccIkMYkZg5ADFkVC5UZ6HGD6UjZSKS5ZjbauRfh5GJS0jysePanmI0hl9AcAefGsSSRSARFHgjqusgjmMtzINbc6rcJH49BjBVeTQ8erKACh6emTzrKuLGRPCycG8SsviRmA4gMPMY8uIq+n2xyVNHPq908LeJ/whF84HAhR91Qv4CiTs5s15MSysxH9FSTx+8fSqPZrYm9O8kGIweA+3/tRrkD0Hrwro1eaEfRBHHoNPkn9zJJ17GPMe5TGUfqJmG98o5D4RL7jwDe4GiMgfCsq5vIWDIzKwIIKjx5BGCCFqt2UuiGltvEVhCNG7Aht2+rCHPMrpIB8sV5yZ7DQNT3+e8XbLrZZDHChyBwbdqFB6sx50Q7D2XuEBfxTsBvZOepvIHooPIVhFR4uH/Ml/wATHRtKvGmhyxc3CpE2zutKls4c/hT0Jdgh0R3Q8fwqSJag2jcJGS8jBVGMsxwB7zUlpMrqGVgyniGUggj0I5018C1yy2ooU7cthoB92c/JFH+atez2/BLJu0kBY5xwIDkc9DHg2PSsPtyCZYQOP6G44f8AyH50cf5o2bjFL9AfFIQcqcMPLrWnZTvKkgB06UL6hwGV4jUvI8eoway5oWUgMMEjNFGyLXTZysfakH7vACvV1mxY7rk8H/O+o81W6NyPZx0gGV8fZQLGo9BgE4+Ndrs2Pqur+sSx/eJoQ2l2sukeRtzDb20cpi31yW/SNqx4VXHD1ossbiR4wzbpnK5Uox3b+RGeOK8Y+kSrouJGFHhAA9AB+FUtgnVdXp8mgT5Rav8APQw15e3G8a0vbSVo2KtFu8YIPFSS2c8OddbJ7aW9pcXcdyWSRplJYKWThBEuMjlxDVgjfa/aS/4mOjqZa8/S5BjMhBRTfpINYK+HfxnUc8hjjXoUpzRh2Jm5QrHr8KVKz6/CnovsSPRhdr2jCpqlRGV1dN4CyuydCo4kEdRyrD2OYr13jja6tHIbX3ch7ds82V5ImUNxPIKePEUSba2azzJLHJu3VCnFBIpViCQVPXI5ih5L+5jnlDyPI6DTBAkBjWRnX9czAEaATjnwwc9KHNDpq2it2wu2sNxJbyQuLeLSInDMqtkJvMxsADg4wfpQntbtXe3UqKjqCYwP0SYxrwTkktgZGOdemwdlxKVe7cTsAMJpCRA9SUHtHPUmsTtfAkU+lFVALZeCjT7U58v6tHHDdJIXNk2Y3ID9g2dybkJISwI05PHLEg58+AzmvT9ox6YcAcMovLIPiHlWD2Lssu0pHsjSPeef0/GiTax8C55byP8AiA10an0y2J9HLoryReVqrBTtnA0l3bRSo0lo5QsFRn3bRvITr0cgwdBxGOBrUfLWcy2mVZdW7UBlKlW1KgUgYzj96obXttFI7ERyLbhmUXDI+6dlYghWUEcD1OBV5u1NryjlErnkkKtK59AqAn8K5DvM3sparbrGpi3MzqzSkqFEkjNqOGBOcHPM1ky9g1vVlukZzMbmQ7vWojlWOXRpJKkqdKniDzFdX+2Gu7+2t2IQBy7QKQzqqqTqmZThWzjwj4npRr2KUizT1aVv70zn86xgSMglt3XxoWbdLGW5SkbpgxUE+03LIB50fBdKqOeFA+QxQKeTftNf4yUeSmmgLkXA9pzb4Uqay6/CnrS7Ej0Q3h8fwruJqjvfarmNqdK0TupMurQL20Obp/8A17cfOa4P5CjZGoVvLbfX8ox4VS2J9w3zY+ZrQe2aZs0d+NxXk09iWe5hVevM+88a62oMiMHrKnxGqrtU9oe1D/5R9AT+VJJ2235LY4KEVFeEeP7W2ve7Lv7i3tZNEbNvQjKGTDqPEAeXLHDyqpfdptpzhla50KeYiUR5HkSozXoP8oXZjvDRXUaM8kPhdEIV5YcknQSCNSkkgHnyoXtrfZpbA/nCeQnwwbrdEtnGlm0jHvyKhNTvg9LSy0ih95Nv4KX8kezj3q4mPOGJhq6FnB5+uBXsvZIYsrf1jU/Pj+dDmytmraWly2EWRxI8ipxWM6CFjB+6MD50U7FTRbQL5RIP3RVV0cE2tzroCmPP9pr/ABko4mahh9hTbwrmPdd6Fxr1Nr4Or6NGMZyuM5oikeqQRLNNcFmwPOlTbO6/ClSvs0eiK99qoanvfaqA1WPRGf5MmSTpQndzXFjcSzyLv4ZNAZkGHjCAgHT1GGolzUgfNBxsMZ0V9m7RiuEDwuHU9R0Pk3kfQ1xefrIR98n5I1Yu1OzRV9/ZPuZuoHFJMHkyngwOPrwIqgO15WSNbmGRJU1ZVFLK/gwCnlxPI1No6FJMMriAOunLDyKnSw9QfOsCfYTgkyX8wi6j9HGSPIyBQflXAv766/Uwpap/1JvG/vEY4D45qaHslExD3ckl0/8A3GO7HujXC/SttsDkkZ99teFoHtbJHmLKUBiBZF1cCWkPAnmeeaMoDhEBGMKox5YAriJFjGlFCr5KAB8hXLvTqFE5ZLO5HqGlmnqhF8lvZ3X4UqWzzz+FKoPs6I9Ek1tq45qPuPr9KVKsm6A0hdx9fpS7l60qVG2bahxZetcHZy6tRwW6HSMilSoWw7USd19fpTGzP2vpT0q1s21Ddy9abuXr9KVKjbA4oXcfX6Uu5etKlWtg2omgiCZpUqVI2Wil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1537" name="Picture 33" descr="Parfait Fruit Yogurt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93096"/>
            <a:ext cx="733425" cy="942976"/>
          </a:xfrm>
          <a:prstGeom prst="rect">
            <a:avLst/>
          </a:prstGeom>
          <a:noFill/>
        </p:spPr>
      </p:pic>
      <p:pic>
        <p:nvPicPr>
          <p:cNvPr id="21539" name="Picture 35" descr="Parfait Fruit Yogurt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97152"/>
            <a:ext cx="733425" cy="942976"/>
          </a:xfrm>
          <a:prstGeom prst="rect">
            <a:avLst/>
          </a:prstGeom>
          <a:noFill/>
        </p:spPr>
      </p:pic>
      <p:pic>
        <p:nvPicPr>
          <p:cNvPr id="21543" name="Picture 39" descr="Green Smoothie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908720"/>
            <a:ext cx="704850" cy="942976"/>
          </a:xfrm>
          <a:prstGeom prst="rect">
            <a:avLst/>
          </a:prstGeom>
          <a:noFill/>
        </p:spPr>
      </p:pic>
      <p:pic>
        <p:nvPicPr>
          <p:cNvPr id="21545" name="Picture 41" descr="Green Smoothie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908720"/>
            <a:ext cx="704850" cy="942976"/>
          </a:xfrm>
          <a:prstGeom prst="rect">
            <a:avLst/>
          </a:prstGeom>
          <a:noFill/>
        </p:spPr>
      </p:pic>
      <p:pic>
        <p:nvPicPr>
          <p:cNvPr id="21547" name="Picture 43" descr="Green Smoothie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980728"/>
            <a:ext cx="704850" cy="942976"/>
          </a:xfrm>
          <a:prstGeom prst="rect">
            <a:avLst/>
          </a:prstGeom>
          <a:noFill/>
        </p:spPr>
      </p:pic>
      <p:pic>
        <p:nvPicPr>
          <p:cNvPr id="21551" name="Picture 47" descr="Chees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77072"/>
            <a:ext cx="1457818" cy="830958"/>
          </a:xfrm>
          <a:prstGeom prst="rect">
            <a:avLst/>
          </a:prstGeom>
          <a:noFill/>
        </p:spPr>
      </p:pic>
      <p:pic>
        <p:nvPicPr>
          <p:cNvPr id="21553" name="Picture 49" descr="Apple Milk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05064"/>
            <a:ext cx="1816596" cy="1362447"/>
          </a:xfrm>
          <a:prstGeom prst="rect">
            <a:avLst/>
          </a:prstGeom>
          <a:noFill/>
        </p:spPr>
      </p:pic>
      <p:pic>
        <p:nvPicPr>
          <p:cNvPr id="21555" name="Picture 51" descr="Apple Milk Clip 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645024"/>
            <a:ext cx="1816596" cy="1362447"/>
          </a:xfrm>
          <a:prstGeom prst="rect">
            <a:avLst/>
          </a:prstGeom>
          <a:noFill/>
        </p:spPr>
      </p:pic>
      <p:pic>
        <p:nvPicPr>
          <p:cNvPr id="21549" name="Picture 45" descr="Chees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25144"/>
            <a:ext cx="1457818" cy="83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71" y="2060848"/>
            <a:ext cx="383367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481" y="2060848"/>
            <a:ext cx="383967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395536" y="836712"/>
            <a:ext cx="3898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smtClean="0">
                <a:solidFill>
                  <a:schemeClr val="tx2">
                    <a:lumMod val="50000"/>
                  </a:schemeClr>
                </a:solidFill>
              </a:rPr>
              <a:t>Výchova umením </a:t>
            </a:r>
          </a:p>
          <a:p>
            <a:r>
              <a:rPr lang="sk-SK" sz="2400" b="1" dirty="0" smtClean="0">
                <a:solidFill>
                  <a:schemeClr val="tx2">
                    <a:lumMod val="50000"/>
                  </a:schemeClr>
                </a:solidFill>
              </a:rPr>
              <a:t>Zdravé </a:t>
            </a:r>
            <a:r>
              <a:rPr lang="sk-SK" sz="2400" b="1" dirty="0">
                <a:solidFill>
                  <a:schemeClr val="tx2">
                    <a:lumMod val="50000"/>
                  </a:schemeClr>
                </a:solidFill>
              </a:rPr>
              <a:t>a nevhodné potraviny</a:t>
            </a:r>
            <a:endParaRPr lang="sk-SK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03848" y="5189130"/>
            <a:ext cx="3143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tx2">
                    <a:lumMod val="50000"/>
                  </a:schemeClr>
                </a:solidFill>
              </a:rPr>
              <a:t>Ukážky dvoch víťazných prác</a:t>
            </a:r>
            <a:endParaRPr lang="sk-SK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312"/>
            <a:ext cx="3168352" cy="237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4037" y="4149080"/>
            <a:ext cx="31743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49080"/>
            <a:ext cx="316773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539552" y="52755"/>
            <a:ext cx="6711133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Matematika – </a:t>
            </a:r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7.ročník</a:t>
            </a:r>
          </a:p>
          <a:p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Žiaci siedmeho ročníka sa oboznámili s významom a obsahom  </a:t>
            </a:r>
          </a:p>
          <a:p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výživových hodnôt vybraných potravín a zapisovali ich pomer</a:t>
            </a:r>
          </a:p>
          <a:p>
            <a:r>
              <a:rPr lang="sk-SK" sz="2000" dirty="0" smtClean="0">
                <a:solidFill>
                  <a:schemeClr val="accent1">
                    <a:lumMod val="50000"/>
                  </a:schemeClr>
                </a:solidFill>
              </a:rPr>
              <a:t>zlomkom do tabuľky.</a:t>
            </a:r>
          </a:p>
          <a:p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933" y="1556792"/>
            <a:ext cx="36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C-Skola\Desktop\M\mat 7\zlomky\de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556792"/>
            <a:ext cx="5976663" cy="252028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752540" y="332656"/>
            <a:ext cx="691580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rgbClr val="475A8D">
                    <a:lumMod val="75000"/>
                  </a:srgbClr>
                </a:solidFill>
                <a:latin typeface="Gill Sans MT"/>
              </a:rPr>
              <a:t>Matematika - </a:t>
            </a:r>
            <a:r>
              <a:rPr lang="sk-SK" sz="2000" dirty="0" smtClean="0">
                <a:solidFill>
                  <a:srgbClr val="475A8D">
                    <a:lumMod val="75000"/>
                  </a:srgbClr>
                </a:solidFill>
                <a:latin typeface="Gill Sans MT"/>
              </a:rPr>
              <a:t>7. ročník</a:t>
            </a:r>
            <a:endParaRPr lang="sk-SK" sz="2400" b="1" dirty="0" smtClean="0">
              <a:solidFill>
                <a:srgbClr val="475A8D">
                  <a:lumMod val="75000"/>
                </a:srgbClr>
              </a:solidFill>
              <a:latin typeface="Gill Sans MT"/>
            </a:endParaRPr>
          </a:p>
          <a:p>
            <a:r>
              <a:rPr lang="sk-SK" sz="2000" dirty="0" smtClean="0">
                <a:solidFill>
                  <a:srgbClr val="475A8D">
                    <a:lumMod val="75000"/>
                  </a:srgbClr>
                </a:solidFill>
                <a:latin typeface="Gill Sans MT"/>
              </a:rPr>
              <a:t>Diskusia o potrebe spánku a pohybu .Vyjadrenie vybraných</a:t>
            </a:r>
          </a:p>
          <a:p>
            <a:r>
              <a:rPr lang="sk-SK" sz="2000" dirty="0" smtClean="0">
                <a:solidFill>
                  <a:srgbClr val="475A8D">
                    <a:lumMod val="75000"/>
                  </a:srgbClr>
                </a:solidFill>
                <a:latin typeface="Gill Sans MT"/>
              </a:rPr>
              <a:t>denných </a:t>
            </a:r>
            <a:r>
              <a:rPr lang="sk-SK" sz="2000" smtClean="0">
                <a:solidFill>
                  <a:srgbClr val="475A8D">
                    <a:lumMod val="75000"/>
                  </a:srgbClr>
                </a:solidFill>
                <a:latin typeface="Gill Sans MT"/>
              </a:rPr>
              <a:t>aktivít zlomkom.</a:t>
            </a:r>
            <a:endParaRPr lang="sk-SK" sz="2000" dirty="0" smtClean="0">
              <a:solidFill>
                <a:srgbClr val="475A8D">
                  <a:lumMod val="75000"/>
                </a:srgbClr>
              </a:solidFill>
              <a:latin typeface="Gill Sans MT"/>
            </a:endParaRPr>
          </a:p>
          <a:p>
            <a:r>
              <a:rPr lang="sk-SK" sz="2000" dirty="0" smtClean="0">
                <a:solidFill>
                  <a:srgbClr val="475A8D">
                    <a:lumMod val="75000"/>
                  </a:srgbClr>
                </a:solidFill>
                <a:latin typeface="Gill Sans MT"/>
              </a:rPr>
              <a:t>  </a:t>
            </a: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547665" y="4293096"/>
          <a:ext cx="5951984" cy="1554480"/>
        </p:xfrm>
        <a:graphic>
          <a:graphicData uri="http://schemas.openxmlformats.org/drawingml/2006/table">
            <a:tbl>
              <a:tblPr firstRow="1" bandRow="1"/>
              <a:tblGrid>
                <a:gridCol w="1487996"/>
                <a:gridCol w="1487996"/>
                <a:gridCol w="1487996"/>
                <a:gridCol w="1487996"/>
              </a:tblGrid>
              <a:tr h="139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sk-SK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deň</a:t>
                      </a:r>
                      <a:endParaRPr lang="sk-SK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sk-SK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spánok</a:t>
                      </a:r>
                      <a:endParaRPr lang="sk-SK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sk-SK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pohybové</a:t>
                      </a:r>
                    </a:p>
                    <a:p>
                      <a:r>
                        <a:rPr lang="sk-SK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aktivity</a:t>
                      </a:r>
                      <a:endParaRPr lang="sk-SK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sk-SK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čas pri počítači</a:t>
                      </a:r>
                      <a:endParaRPr lang="sk-SK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r>
                        <a:rPr lang="sk-SK" dirty="0" smtClean="0"/>
                        <a:t>Priemerný</a:t>
                      </a:r>
                    </a:p>
                    <a:p>
                      <a:r>
                        <a:rPr lang="sk-SK" dirty="0" smtClean="0"/>
                        <a:t>počet</a:t>
                      </a:r>
                      <a:r>
                        <a:rPr lang="sk-SK" baseline="0" dirty="0" smtClean="0"/>
                        <a:t> hodín 7.ročník</a:t>
                      </a:r>
                      <a:endParaRPr lang="sk-SK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sk-SK" dirty="0" smtClean="0"/>
                    </a:p>
                    <a:p>
                      <a:pPr algn="ctr"/>
                      <a:r>
                        <a:rPr lang="sk-SK" dirty="0" smtClean="0"/>
                        <a:t>9 h</a:t>
                      </a:r>
                      <a:endParaRPr lang="sk-SK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sk-SK" dirty="0" smtClean="0"/>
                    </a:p>
                    <a:p>
                      <a:pPr algn="ctr"/>
                      <a:r>
                        <a:rPr lang="sk-SK" dirty="0" smtClean="0"/>
                        <a:t>3 ¾ h</a:t>
                      </a:r>
                      <a:endParaRPr lang="sk-SK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sk-SK" dirty="0" smtClean="0"/>
                    </a:p>
                    <a:p>
                      <a:pPr algn="ctr"/>
                      <a:r>
                        <a:rPr lang="sk-SK" dirty="0" smtClean="0"/>
                        <a:t>1¼ h</a:t>
                      </a:r>
                      <a:endParaRPr lang="sk-SK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322</Words>
  <Application>Microsoft Office PowerPoint</Application>
  <PresentationFormat>Prezentácia na obrazovke (4:3)</PresentationFormat>
  <Paragraphs>130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Zdroje obrázkov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Daniela</dc:creator>
  <cp:lastModifiedBy>PC-Skola</cp:lastModifiedBy>
  <cp:revision>34</cp:revision>
  <dcterms:created xsi:type="dcterms:W3CDTF">2014-10-21T18:30:21Z</dcterms:created>
  <dcterms:modified xsi:type="dcterms:W3CDTF">2014-11-19T12:35:33Z</dcterms:modified>
</cp:coreProperties>
</file>